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1333F-77CE-04D2-F112-17216320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72D7F7-F6AC-BD85-B240-89CA5E65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84C77-1A7B-F466-C41E-A2A31718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9AB8-3298-85FB-58D8-622DE46A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8C4B9-707A-278C-1398-36FF6880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1D1A0-592E-6898-D60F-9CD08CF2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819F8-50EB-E079-4BB3-1167A867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B446-1CBA-881F-6297-35F2BE8F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7F0B5-EE84-AF98-E673-83744276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B6B95-B2AC-ECA6-DEB0-780F0E47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BA0FB-2D9E-38D4-110A-C6B086A55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6E3F-0CAD-E901-33BA-6ADF57BE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F1022-F502-560D-C200-D956FE45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24777-5D5D-A5F9-CD53-81CC247D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728B1-FD3F-9998-2D97-EE998AF7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F021A-278F-81D8-17C8-9AED15DB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66B5-D83B-7144-B8BE-4C2FE827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E07C4-F209-DA42-23D9-1E6CB703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094CE-B0F1-FD73-6CAB-22B616C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6E2BC-32A4-6A58-3FBD-E23D674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424D7-5B68-19A8-58DA-F6089BF7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84925-7931-6502-A2FE-843C0D24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B4B85-0992-7ECD-DB3A-A261E97E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5EB4B-B1C4-1B7A-521D-BCE168BC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48469-267C-6D98-2264-BDB716AC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9D52F-C3CC-1408-B7BD-E2ACF255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15CF0-2B35-CAD3-90FD-5D199C167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4726A-7608-71D9-369E-EA90A1BC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BF473-7066-CB98-9FB0-97CA7A9D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EB860-3ECA-CE31-44EE-0533A3F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686D3-3239-22E8-EFDD-4303975F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B7E8-D6C7-B48B-A5A1-2894D085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19806-059A-FE33-DA72-B1CFEC2C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B26F0-E57F-169C-4FF5-FD71EE2E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2B53A2-883E-6626-5B68-767544B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89919-B735-9D97-933B-890A6E64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E969A-4ED8-0E0D-449A-740EFBD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D3D0F5-043D-75C0-E133-EC68AB38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F2830-A925-FDF1-D1B3-C3AD1985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4AE4-9458-DA34-90A8-43832DBA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9750B4-3122-35BF-AB42-619D225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E2CAF-AA12-75B0-3EDC-9069B925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913D9-FBBC-FDF6-55DD-03792297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E274C1-5255-F407-AFEA-09B0D6DD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5C37E-16F5-1F7F-62F6-A6000EA0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BBD76-3174-6794-896D-E05F09B9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7F11-0257-4D79-6E16-AA777B9B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D033D-AA18-D071-14E4-9F68C29E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07890-3BCA-B9BB-257F-501F3A3E5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1DED8-DB2E-2050-5BC4-4E3CDE26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8439-8178-892D-106B-13EBE10B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321AC-C2BE-65F2-3A09-05BF5804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7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6A912-31C7-CDF1-2A8D-CCE9C9EB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42020-41EA-5537-8A59-04B66895B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2C745-2215-2483-FACB-35A7409D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4C585-FE61-EA13-AB2E-6CD36BB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900F6-6F1A-5D0E-03DB-1F2AFD81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A412B-B88C-E467-FAC1-A88D30B3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C158EC-35C6-6B75-C446-A1769175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4AFBC-8149-95C6-3672-B10B679C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677BF-8084-BD7E-1F10-47D72C27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AB12-F0B1-4182-B6BD-464679B427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958F4-7199-5535-43AE-1E411F07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C1EB0-4614-E8EC-0755-C560F13F0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8D4F-01C0-4599-B78B-CC3F7A0D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274" name="Picture 2" descr="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2024-03-10T21:02:49Z</dcterms:created>
  <dcterms:modified xsi:type="dcterms:W3CDTF">2024-03-10T21:02:49Z</dcterms:modified>
</cp:coreProperties>
</file>