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3B3D1-A0CE-EE0D-4683-35301529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AC038-18E9-52DE-CBEB-E613A8FE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FB7EE-C8A0-248E-880C-053F4A6C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DFC4B-851E-0951-E441-6AB37232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0748C-AF2D-23B2-3944-530D7971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0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46159-2F8D-FAD5-2B05-A6C5E115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108D41-D82D-9ADD-0D98-655D0FD4A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3F691-5E1F-5648-51AE-E0D8AD23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A2C66-B759-CBB0-737F-13AE9FF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0A643-2AD4-ABC7-5A70-B812B60E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E4567B-3FB9-7279-2F6F-107629222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F64F0-3563-9AC7-4F7F-ED0076BF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4619F-C654-2199-C83A-2D0368E9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16825-13C0-A947-6781-3CFCD3C4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F17AC-A5E8-9C11-4B34-907ADA6C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2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0AC8-D1C9-2AEF-33C2-8C612CA7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86D89-FFE2-88F1-8D8B-0BF9009E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631CB-C1F8-8A1A-E3BE-F5760D0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9FA20-A601-58EC-46F2-251CED0E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243C9-778E-8710-158A-0E21E1A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58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0167-99DB-F3AA-B545-69500E46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F851E1-CF43-2D2C-2D64-01850417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69E63-83F3-ADEA-3F80-649A616A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56DA8-1E1B-F958-BA90-C8F3A219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A92A1-C84E-D099-401A-23F7766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50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D84FB-CDEA-AD52-17A9-6EF0B87B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9C178-9A8B-B6CB-8FEE-70712E30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D0C2C-CB5C-64C0-7153-938256D7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781D5-BB40-D525-FE74-55027510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941A5-AF9B-A7F1-FD1E-931402A5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081545-A446-C22B-0977-511C953A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2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E50DD-528A-8BF0-9584-1990B900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CC6BD-0786-B39F-119A-56C7E7BBD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787F3-4204-5C68-93CA-534518EF9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653C17-DFA0-3C02-B9A0-883D980CB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D983C1-79B6-3C15-328E-5C4A339EE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FE14D-2027-443A-4FC7-7BA6A981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C8340E-82AD-7F06-FA88-B096B883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FABED-478A-EFA1-352D-42736584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0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8E6AB-2C1F-5E75-D61A-E53F1CC8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693762-2238-8CAB-4F9B-E584B551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4CE44B-E5AC-E69D-8CF0-EF7192FA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CEE8D7-1895-5BF1-2C79-1475683C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5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A5D60-FDBB-E0F0-3CFC-7537A121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B5C80-BEFF-925B-9627-EEF7FA3E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46A67-CFC5-5B92-1580-7B00F84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8B3CA-FC67-489D-5D82-004B3C1C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A29FC-785E-710F-5B93-DB2140BF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02CD6-2011-9606-ECDA-8180D7C9B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0D81F-7076-D47F-1930-DEE86C97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5473E-451E-D9CE-115C-A6A4465E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A9774-D4AF-2DBF-22A7-A753A695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55C0B-EAE7-FE3C-F940-B4D1B570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3A574A-64E7-32A2-DC83-1894CA246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A8804F-5A17-4ABF-407D-2C08CF36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FADD9-0375-7CF9-C29C-F2FD047A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9B109-28AD-B5DF-D62A-8FCD6423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A902D-8D8D-E08C-268D-C80B0F63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CF6C9-507D-4967-D368-8B59C2D3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33B82-4564-8939-605C-CB13CCDF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02313-BDF1-DE18-131E-0EFC33460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3374-7D55-4D58-9EDE-CF0C1F04329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DC097-FA35-4E60-0972-A65F1F747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34E09-A862-9760-2FD2-06034B96E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FE05B-7B98-4FEA-B51B-59A71F1B3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2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298" name="Picture 2" descr="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2024-03-10T21:02:54Z</dcterms:created>
  <dcterms:modified xsi:type="dcterms:W3CDTF">2024-03-10T21:02:54Z</dcterms:modified>
</cp:coreProperties>
</file>