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889FB-3B2F-B694-B30B-C47FD7D32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658A32-E96A-A436-9151-D2A05D8E4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85CF7-6D88-F40A-1F07-07EC0448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19216-76CA-41FE-32CE-C97DD8C0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29306-F83E-2A13-3C0B-D21D6027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2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6D8E9-B675-AA0F-B418-C33C6AD8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7B13C2-A4D2-77C4-D2AF-1D954CE18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6C31D-F2E5-34DE-A353-88BAABFC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BF2F5-63D1-0218-E5A2-64088427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9F017-0804-45E9-1357-A34358C1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848899-94B8-2EB2-023F-47A3A6049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F96B0-4B9C-6DEF-9F05-9064B3076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3E622-9A0F-F97B-669B-D2D17212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19F2D-D8CB-B2B9-B640-5B2A78BA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AFB80-A7C8-4A80-8D44-306B5692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C817-F88F-4D92-6FEF-2C56889B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7CF40-8E72-1CCE-6C06-A54534E5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552C0-2211-CFD9-AD52-C0CF62C0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0D275-664D-C4B6-AA73-7D30FA56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311D0-791B-A977-A9B6-337A7232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6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A4DC3-A9DB-1907-6ECB-4C5A17D6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157A6-9562-26B1-CA9B-86AD9967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57207-48CB-38D9-1035-DC8860B9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D11F3-7665-2530-2760-C1F96B77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49A83-C9F9-A7A3-7930-DC284340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6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A0549-306D-75A0-F373-A5E73765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888EF-4B7A-DA92-7E5D-559C0707B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3C7D0F-AE39-1C92-8169-6E6433435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F25BB-8F5F-5798-B8CD-AAB7A605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6D03B-F6D9-9ACB-A0A6-EB8E1E79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356B6-F091-32A9-A5DB-81E5BE7D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BF6D7-73CC-1D48-C627-304F5C6B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A9C04-2023-10BD-112A-6932EE1B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A4D4C-AB26-4687-AC97-BC07448EE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5640F0-F54A-F56B-4BB6-F75B95945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BD2039-95D5-F7F5-4142-BE065418B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13F40A-FA0D-0DEA-E3B9-244A11C1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5AD856-769B-FF01-ACD9-58341D01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0D68E6-5015-CF36-F6B5-871CBD85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51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6663D-67B1-DA5A-13E8-FAF64BF1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EC588D-3EA7-700C-8180-B7B5C58B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8A4C6F-897F-7595-5B67-D5A111BF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43849-D216-4008-E17D-65825D5A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4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B4D74C-4AF2-16E0-F4AF-F618463A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FA0A6B-9E86-A789-D72A-F6AFA3F1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60044-354A-422F-6D02-45C77D79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1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98CB3-7802-5968-54B6-D647D5B0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11237-E528-31E6-B8BD-C859B72D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67AEF-5319-5C5F-7A0F-AACF1C205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B53D3-003A-CE4B-2FED-A6104E3F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FD6C7-24A5-A57B-2550-E57143B3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3DAB4-E3B1-BCF8-224D-A0153422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0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CACE9-156C-F429-43AD-AD66988F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177CC5-CAC0-5100-129B-19292A880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8DFB5-E35A-C4B2-1447-EFD23660B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1A586-9012-E504-5CC3-5C26229B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F55A6-8C13-89E7-ACA9-6FE8925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7D35A-4685-C0FD-7EB6-E3319CC7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4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812FFC-C35D-97A0-CC44-15BDF5E7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5D1C9-9C2E-20DF-A5E3-9730DF22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3A8D6-EAEA-44B8-A1A9-6408E61BD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ADDF-C079-4DCF-8664-5780F1C02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A549B-AC14-5C37-C8CA-1204F312C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6153B-C9F2-46DA-50A1-0795E0345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C23A7-FD5B-4BDF-9598-E395A3512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04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346" name="Picture 2" descr="8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2024-03-10T21:03:02Z</dcterms:created>
  <dcterms:modified xsi:type="dcterms:W3CDTF">2024-03-10T21:03:02Z</dcterms:modified>
</cp:coreProperties>
</file>