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577E0-52D6-6C02-0154-D8A792619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7B6583-5668-56CC-355A-7A6EB2EA7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04C08-117C-4126-7942-305FBDD17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4BF7-5E16-4715-9E35-9919120AA8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163C6C-6B8E-FC2F-476E-C04D554C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7E1A30-3133-AF38-3C9A-B1057002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C446-EC57-4535-8D91-ADAA3F989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96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5465D-8C02-E866-26C5-20D8BD3F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77D946-04C1-0919-BCDC-5A3133C71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91B404-DFA3-500B-921B-5DC2BA5C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4BF7-5E16-4715-9E35-9919120AA8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30A43C-EACF-A8FB-D45C-F0D9C941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E6C56-0962-5FF4-B63E-E8BFEDD8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C446-EC57-4535-8D91-ADAA3F989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55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7AB4B8-4818-89AD-CA40-3EE2EEE67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451E50-02DB-7A63-7770-70CB4B70D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6EC4E-2317-37E0-CF49-40332643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4BF7-5E16-4715-9E35-9919120AA8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4F67AD-281E-D0F3-9298-8DD2C680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6F190E-EF3F-DE34-A972-0D387199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C446-EC57-4535-8D91-ADAA3F989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44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065C4-2BE0-B11C-7628-2842C2FE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708AA-5E46-9CCD-79FC-9310D0321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F2E649-7271-42E8-58F8-E4C03FA5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4BF7-5E16-4715-9E35-9919120AA8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7902A-69CE-CD53-DBB7-1A6E03E9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886D85-3F31-9876-8A9C-1BC3A242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C446-EC57-4535-8D91-ADAA3F989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74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28BCF-B53B-6F5E-617C-D1FD24B3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9E79ED-7F1E-7B74-D048-3E0DFB1B4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EE611-6495-CC37-64FE-1154F8A5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4BF7-5E16-4715-9E35-9919120AA8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E5C737-44EC-1903-1E73-A6119C8E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96B3FA-48E7-D7F7-4467-4DF65E74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C446-EC57-4535-8D91-ADAA3F989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11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AB9DD-90BF-E753-E787-CEB8D8AE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3234B9-598A-DC88-92DA-2D01B957C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8C314B-6B54-3958-F673-6F4F5BFAA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53A2B6-FD0E-47B5-A17C-CCBC0D2F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4BF7-5E16-4715-9E35-9919120AA8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A1075D-7120-FD08-7DD9-2FB047F2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A7EC3A-B105-7705-AFFA-47D638FF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C446-EC57-4535-8D91-ADAA3F989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8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829C2-4BCD-5173-C377-0F5E42BDA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2EE88B-223E-5367-E9E9-08D3EB2A2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6E0EFE-A963-61A1-CCFD-81053614F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E4C443-9F71-C12E-70BE-49D0AA0BF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72163D-AF4A-DB13-76B4-E13CABA12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D4910A-CBC6-03BC-E182-83199C86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4BF7-5E16-4715-9E35-9919120AA8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58DE9E-8147-BDED-08A1-21847521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840567-354D-8C3B-690E-8BA2E5DD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C446-EC57-4535-8D91-ADAA3F989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72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F9004-A0A7-2C03-BD57-CB1C9A9B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9F6D40-741A-F9E8-9B01-170100C5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4BF7-5E16-4715-9E35-9919120AA8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0E626F-4E2A-CE49-5DDF-9BEC812B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D0F062-F9CE-4F24-1F80-DC32CC9D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C446-EC57-4535-8D91-ADAA3F989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36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506F9E-1EA9-241D-88B3-60187538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4BF7-5E16-4715-9E35-9919120AA8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01190C-8400-06BA-7CB1-AB5BE2D6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38FB60-C5D7-EF28-4566-A89B4EF9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C446-EC57-4535-8D91-ADAA3F989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34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1ACFF-0065-08BB-EEA4-B3BAEBCCF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9E16A-5A97-B59B-C7F0-2C27E2E0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4ED63-3713-7320-CE41-F1A2218D0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66C8CD-8D75-D58B-E2E1-3C0A45FC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4BF7-5E16-4715-9E35-9919120AA8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E8B86C-972F-135B-7DF2-74A9FE1D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6D9D84-52D7-0B0D-CC9B-F8A22503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C446-EC57-4535-8D91-ADAA3F989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4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E23B0-6513-B669-28CB-7CFE5013B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8499B7-5CFE-9BF8-B733-0FA3144AF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3C2EC2-8D6C-3E15-3268-376CA0178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1226ED-A833-FE41-35BB-88732D32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4BF7-5E16-4715-9E35-9919120AA8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FA1F5F-2980-A9E7-0A17-E2E95D97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F41890-27FB-395F-427A-2005C34E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C446-EC57-4535-8D91-ADAA3F989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41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18F0FB-A719-169E-11D2-67E902AB3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2C42B9-F30E-91FB-507E-E08E4D985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5C980-AEB1-7B1D-4459-3E1B70F3B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04BF7-5E16-4715-9E35-9919120AA8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133368-86D3-9287-F7E5-A7CC35D2F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F6006-B0E4-A08B-A827-ED2E62602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EC446-EC57-4535-8D91-ADAA3F989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19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7394" name="Picture 2" descr="8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8419" name="Picture 3" descr="80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2700"/>
            <a:ext cx="914400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2024-03-10T21:03:10Z</dcterms:created>
  <dcterms:modified xsi:type="dcterms:W3CDTF">2024-03-10T21:03:10Z</dcterms:modified>
</cp:coreProperties>
</file>