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A996A-09B2-7934-377E-1B8BBAB2C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EFE0D-52D9-0343-1B4A-E1489F829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98D43-EA05-5650-A47E-614CD062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DD2E-5D2D-DF85-BDAD-FF9D1641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869ED-A052-7C09-FDD3-BE0EC4F0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1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BD27E-9271-9C3D-35CD-790D1AD1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0BF58-D582-95D9-7E91-A4E334EE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29585-4763-B27F-87E9-2EDA7EE1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DFAF1-53FA-357A-7F62-FDBCE9A6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BABBB-4FDA-63BF-C927-87CF468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C58C2-1583-4748-ABCA-34C56AF4D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F1924-448B-18FB-2D07-7312A628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B608-3561-9F8A-E382-237C4168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64985-B81B-C1FA-7F99-87E0F014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57BA7-6A94-D5AE-4FBA-B0DE0AFE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F69C0-E617-0652-E391-45BEA825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095EE-B1D8-2A23-8B6B-DA164071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8F8D4-C5C4-A352-943B-1AA7A622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4BB66-6C6C-0EC0-9BBB-F17C5BE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5390-719E-6A39-385B-B1EA86FD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0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9169C-54B0-A0CA-805D-B3805619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57BBB-1728-9678-CB90-5B181C5D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3D410-39AB-8F3A-35D4-13ED0649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3C224-4FF4-9FA8-ACCE-FA1BA4CF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467D2-64F5-D579-64EE-EEC9322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8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28192-3CC0-D46D-AC91-9F11A5D5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C0F67-7E00-154C-5DCD-197C2BF73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A2383-40D8-8C11-6ACA-A3D73354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DECA0-2F73-6192-FE19-8BCB6E52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42EAE-31E9-B2B9-E7B3-E5FE4D1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2D427-3F48-2101-A996-ED9F64FB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C7AC-EFC7-5A48-EE41-B949B9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9B25A-1BB7-4F4E-795E-B296504C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858E1-78D8-0698-825A-1492DAD72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D2B40D-D44A-EA42-8A7C-ACE4BC4B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6142C-F6EC-BE81-2ABB-F72BD236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C02BE7-0CD9-B738-CA60-F55949C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180670-5469-64BE-71A3-3C000C5C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E5C6AE-C388-368B-28A7-417634C7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9C988-F6E9-2793-E2BE-1816751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4227CE-4455-EE62-5CD7-10C8CC54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0EA96-536A-459F-AA16-A3DBD331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82DF6-D391-BD66-E072-709DF870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4E34F8-2E6A-EC01-2F0E-2A430970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22651-309E-BF34-2DE5-38658FAE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4179F-50E3-B965-05F7-14F1EA5C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F92A9-61CF-BEE7-7BD7-494755E5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3253B-4813-A95A-0898-DD7F2A84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41EBF-E9C6-627F-8492-6545BF23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059F6-82F2-23DE-6DB0-3EB0E6C2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22891-5D02-5883-6EE7-8C54B22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94960-62FE-BE90-E177-632E4587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2D1A6-44A0-7439-2084-60CB526F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7628BB-8C4C-6140-E58D-F874C55C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0752F-4F09-0D02-D006-3C16D4C1C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ACF33-C974-1611-59CA-6BC5325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2F480-34FB-9439-8342-F2AD19BB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ECAD3-39B9-BF66-AC80-9876BF52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2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612ECC-CDF9-DF36-D3C0-B91939F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53C0D-C252-1E4D-2732-7C463593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42EC0-61DD-BC9F-2B44-589BFF5AA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A96A6-56B4-06B3-E5F0-40C3CDD70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2CA5-35EF-7538-6C95-301B358CF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466" name="Picture 2" descr="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2024-03-10T21:03:23Z</dcterms:created>
  <dcterms:modified xsi:type="dcterms:W3CDTF">2024-03-10T21:03:23Z</dcterms:modified>
</cp:coreProperties>
</file>