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27BC-32A0-991A-31B9-453512389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245943-B4AC-793D-08E2-5A8986C09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137EE-DF75-DBEA-4CA1-A7E2638F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F51D6-02D9-F8BB-B9B7-504110AB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C6B1-33ED-DFAF-72CF-68EA4D2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0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3370-E718-60ED-4399-A6E8FFC2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CA8D2-EFC2-D031-3447-512013858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69B70-B88A-FAEA-4E13-C964E844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3DD7B-C25E-67CB-B3C5-398F53CE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2B8F3-38B5-94F2-38D0-0E29C486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AD6D83-B6A6-F4EC-2270-9ECC80EA2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56E415-6D36-1A80-FD73-502F5B5E7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1756F-76A0-B6D6-A846-45F026FE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39434-E1DA-B121-5963-432179EC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6A538-FBA4-2B41-1996-2AF8C1BE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1152A-5BDC-D597-8787-49814DF7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DF8DC-767C-A5AF-F89C-C34AD590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BDDA6-76F2-4892-6137-85220B55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18D8C-A4FA-FD81-F045-B7E3DCE2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CBEAC-47C4-9B48-A293-0108EE2A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0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BA3D5-6234-DB7C-E8CC-FAD5A4C0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A2D15-B018-5327-D215-67D455C6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FB9E3-7F43-DABA-1E1C-C21C48B6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3EAC0-13AA-9AF7-8DA8-304BBD34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222D1-C9B8-78B0-CBC3-18B49F71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A652F-4B16-9DF4-887E-F4797E2E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6A059-FA00-4EE6-25B2-671F1711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C6748D-14DC-31B3-7A1D-CB4C86D84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884956-ED60-6651-9ECA-A0F9D466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F9282-2DCC-B8AA-8230-C809EA52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7A7ABF-78A0-1AC4-E1E7-7FA007E9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6B2DC-09A1-94F2-F84D-D6E381AC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60278-D024-B9A0-F598-DE9721C8E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2E9DFC-C127-9465-863B-8DB88F49D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0D233A-654D-01E0-41D4-AED6A2A39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56D337-0620-2B31-E538-0625DB939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053222-F256-9C56-5545-9239F62E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65397B-48D0-5CFD-018F-2E65736B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6D4658-3A6F-44CA-41AF-1E7BFBE0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3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F61A2-8853-6987-9E9A-BE3D65D7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21DE9E-9A8C-0B04-1F92-5EBBBCB2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95AC8-30A3-60F9-1B10-72587099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897B3D-474B-9E99-51F9-169E8F31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4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2C7469-9F2E-C7D5-23A5-BF09A397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44AEF2-A549-B243-DDF1-E63CFF0F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194CB-FE59-0F81-1223-28E6FE0F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6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A170-BFA0-AEC1-4F13-B2287C63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57C9F-1688-CE0E-A9DB-B093E406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67E234-D27E-B8D8-A880-86A23CBF2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6B69E1-C85B-883E-8F24-2E5D38F5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909E8-7428-1177-5D08-E5756718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8A2B0-5C24-6A97-BDDA-432E6258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FC644-E431-EAD2-62D3-72216932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818AB2-EDE1-7784-E774-A3976B0D8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E7CB94-C002-50AF-7911-C61078575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47657-817D-37E9-1A9A-8C787E3E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29E76-2B44-E254-66D4-59BC4657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78AD18-FC21-4155-7CDA-98729184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8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2CCBFE-D684-2EC1-9342-E19A76AD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2AE1A-A3DC-BB2A-45EA-31C98AC0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558E6-A8E9-E435-0F95-6302DBF8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F1E54-A8A5-6CAC-09DA-12DAC7FC1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970D8-BA90-D164-CBF7-991871812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4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514" name="Picture 2" descr="8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964613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2024-03-10T21:03:32Z</dcterms:created>
  <dcterms:modified xsi:type="dcterms:W3CDTF">2024-03-10T21:03:32Z</dcterms:modified>
</cp:coreProperties>
</file>