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8A859-50DB-43C1-3131-1B9CC7CE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1C6667-CFA5-112D-4457-0C75C74FC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BFB45-B391-E45E-E05D-2DC22824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90ECB-589F-66C7-A577-68FABB23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925AF-CE30-B8EE-E562-21A35DB2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FC47D-05BB-18F0-E6C5-446EA4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E7A6DA-2B75-2941-A122-A0DD571EC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78F70-8220-47DB-E5C9-CAA1362B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BC196-EEB4-19FE-1CD5-E8B1D71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2FE9D-0FEE-C76D-AF43-D9869797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7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FB4CBB-D655-AE7F-DEDC-F477C8065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B9BAD-DD96-C46B-6BF7-1A7071AB4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B6D50-10FD-2C17-3C42-DA554E94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3C2B4-27FB-F2F6-D781-47B575F9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3CA3E-7DDF-F426-362B-B2FAE1E9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2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FBAEF-19BF-D540-7341-F3B3F1C0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F6137-6426-82E0-C497-A321A420B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02815-7E13-2218-7E5C-0038E42D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DD407-3C52-47D5-28D4-97144B81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9063B-191B-5E53-7E78-A977A36D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CB410-9059-1ACC-1C81-C7A10110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93954-3972-68EB-577D-EF42672E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CDF8C-8B74-3FF6-3C59-4AA4A6F4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78B92-6089-389E-9CB5-497BE614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532E6-1BCC-B600-4F25-D647FA46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EE9B-5F15-0C94-A4AE-B8479872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66FA4-2344-4302-4F8F-6562FA91F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D88A3-70D5-191D-366B-EFE484FFB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9613C-B52E-0EF8-5F1A-4328BFFB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EF7A7-A247-7518-5806-547E8F54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3C489-8F84-3A87-37FB-2BE3D0D0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97A56-7212-0786-193F-7843C150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9DFB6-0D5C-7B2D-6DD6-A7AB80E7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A1889-583B-F58A-1A71-5E46A0234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036568-A5DF-43F4-9614-83BCEBAFC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06654-730A-5B1B-9C2A-F56F0249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74623-6D4A-9F76-C6B9-B1C6E950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60706-9D42-55EE-F3B2-302D5DA1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6F47B-A8B3-B04F-177C-80D279B4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08DF-9540-25FA-E61E-9C47865F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F6F292-ABA2-EB1B-28BB-2A178BF5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42C9EA-9F6B-C354-22D6-13CFA4A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2CBEDD-10F8-C9E4-6ED2-31CC585C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6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B4AE08-5F09-B2DE-4457-B419F7C3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C41AE5-BE17-792A-4EE8-94F0D192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2CBB0D-27CE-808D-FA0D-7F62ACD1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1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23FE-9135-2656-3633-1437FFE4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9BCDE-06A4-9C31-B054-A8242741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57A37-6463-8F1B-0124-8175FEBE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C95E6-EF27-92C0-C253-7FEDA0DA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F7DB3-C082-83E8-342F-C8D9C1C0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87DC6-B9AD-C309-403C-E993D117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9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39D6B-6ABD-5312-F2F0-90493200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4F07A2-0A38-DFAC-B134-52638CFEA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768F2-B666-FE30-7C6B-4CE4CE91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53DF0-72DA-A5BE-F89A-852CD179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3A516-0D5E-C0CD-7201-0BC86804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057D5-01B8-8A09-A436-C8547B5B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4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421396-3CF2-4D1E-A6E0-418832EB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63FF6-E6ED-2E2D-20B8-CB17D1C4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48006-2BDC-B27D-68B6-67D8E1C25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15D13-5487-6920-AD46-D0ECF821B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B5B51-3F4F-660A-96EF-696E8E339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538" name="Picture 2" descr="8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4563" name="Picture 3" descr="81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2024-03-10T21:03:36Z</dcterms:created>
  <dcterms:modified xsi:type="dcterms:W3CDTF">2024-03-10T21:03:36Z</dcterms:modified>
</cp:coreProperties>
</file>