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9FE80-C08A-9292-2D64-0C0D95C2D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817103-0DBD-7FB6-4A8A-83C2178E9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FC813-25A6-D4A1-A2C8-207E9162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F9C33-9A4B-4BDC-FF1B-1219997D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317A3-FE46-D39A-3A2E-503206EE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503B2-0A87-1824-CCE3-0BD3E462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DCFA35-9068-646D-DC51-3A24063C0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EA6C9-3E71-5363-EE71-F136FC58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0B44D-0FD2-2501-1CF1-A628EA7C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97482-9F5B-14CF-0370-E57ABC72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6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75759D-DE2A-47B6-EBFC-11065C054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F6DCB-AD93-CB7D-4BCE-44CB96740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CFAD8-7A56-849C-F259-5ED8AA32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738B1-3BC8-4538-A620-C5DE7F40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8E046-53DA-D2C1-1FAF-9829F111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7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A58A8-DDB4-C92C-C3BE-BE69FB62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5B3F3-C23D-5D19-1942-17E2749CF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D7329-D18C-BEAA-C63D-CD260D58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666B3-B638-C055-3EBE-F49DBE6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974BB-8033-CCEC-4E77-486E8C28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3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337B1-F78D-E64A-263C-5621BD7E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7401F-454B-D503-D146-5F6E245B1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883DB-E2D8-BFDE-5DE3-6C26E792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11979-08B0-4EEA-EDF3-E879F6CC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B0E2C-A70B-4770-2574-0004EBD8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8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917A3-64B0-8211-E4A8-C317E466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9E5DE-4625-BEEB-AF1D-C7951BE47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FD4824-04B7-24EE-46F0-F223B6212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FC31E-1BB4-FCB6-7F20-184CB2DE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C49D2-1008-EB09-FA4A-DA1356D5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99EBE5-3B30-D6B8-9A1B-8B4DAFDD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2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075B2-A67A-6A77-28D0-AAAF6E07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B27530-A9E4-36B6-F9D0-19AC8515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DBFD8-842F-12DA-0FEC-0094EE578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839FF8-25E7-86C5-8CCA-DB2750F33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740D07-A493-2393-6C1F-6F39AE409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5A88FA-DC77-7D3C-2E60-26EB6D01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13D6F6-CF88-3BDF-0175-1B093658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FB36B5-F182-ADDC-5832-10F41198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3FDE3-FE9C-B247-6E33-B0227AA5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6487E4-8066-28D7-B85C-3F7AD331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246532-158F-6716-5703-44824350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B9209-4910-581C-80B2-6536BB55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C4AC49-30C2-9A2E-9911-3A7C09D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5EE43E-AD9B-069F-841B-F567EE62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FB1D8-F5E0-65E6-C72C-ED5D4E89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2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D0DCC-74E1-ADB6-FE54-3A54B79C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15B2C-D832-679B-364A-9AA0A7867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FC46E3-7C28-AAB8-E158-66249005E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ED79C-1969-7623-7830-F01A1924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0C27D-EBBD-A4EC-7F5F-4DD28AE2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B3FEC-E9FC-5CAF-984E-E4305E3B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1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5794F-FD6D-48A7-2060-3DB0DAED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71AD8E-EE67-34FC-5296-E314C0DF2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1BE54-61B6-3F84-1D85-D3D9D3F0C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FE856-6FCC-F4C4-49DC-7ADE6B1C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15A1A-5C10-7ED6-EA8B-733D3C90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7D861-429E-C5AD-5FB6-40F81DC1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1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9292E6-DD85-7C3D-1EF1-1786BD41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344C9-08D2-12FB-26AC-995141316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B42EA-AF25-A29C-3EE8-F714203C2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D17F-D7B4-484D-A9EF-6EDB8C65E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99057-2359-3093-2076-94A7B0BA9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358BD-7B78-B9CF-95BA-4AFB28CA8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BB58-02C7-421C-8459-3A9CF1F5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0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562" name="Picture 2" descr="8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2024-03-10T21:03:41Z</dcterms:created>
  <dcterms:modified xsi:type="dcterms:W3CDTF">2024-03-10T21:03:41Z</dcterms:modified>
</cp:coreProperties>
</file>