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8BB84-016C-D4E2-0EAB-E084235CF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FF4F25-35C2-AE68-5DDF-9FC2CBD40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DE86FB-A3C7-3629-E2F8-FB4F4B0D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64DE-4E91-4450-90DA-6E7F759EE7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C2871-3874-7403-10AB-55089BD8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3EA9B-8336-AE68-E055-64F6A268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5C9C-C73C-4FDA-88FB-8C07FAE9C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78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C6024-932A-6E99-B739-ECD0E96E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5AADBF-DB71-8FF1-6B8B-8DA831FC3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9C5AD-B216-23A1-BA44-D6812CF8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64DE-4E91-4450-90DA-6E7F759EE7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B7D892-F966-9837-683B-2A216D10D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B6EE6-B10F-D717-26C7-34598B00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5C9C-C73C-4FDA-88FB-8C07FAE9C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56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2D2F4E-2780-07DF-7151-84920760E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5393F3-1A5D-730E-FB04-959495077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CAFFE5-2078-0381-51D0-1678FC76A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64DE-4E91-4450-90DA-6E7F759EE7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60BEC-B475-4E62-7AC1-F4EB48B5D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2FEB93-28B2-01E8-FB93-55C9E205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5C9C-C73C-4FDA-88FB-8C07FAE9C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37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BEB70-2FCE-D684-7DDA-A462EC5D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199C94-20D2-139D-A238-A2595A6F1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164F3-17F1-BCEF-C88D-5F0E6B79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64DE-4E91-4450-90DA-6E7F759EE7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DB482-9506-0E83-3269-3D2181531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8D49EF-D301-8BE2-9E06-5ADF6C1F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5C9C-C73C-4FDA-88FB-8C07FAE9C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89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4330C-8E06-ADE6-1EC3-9521185D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78BBAE-0737-7F3A-E40D-870D81C35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55EDA5-A953-D22E-F076-A51C6C03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64DE-4E91-4450-90DA-6E7F759EE7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997E12-2083-A3D1-621B-3888450C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B6596D-3335-7DA9-3AFB-B703715F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5C9C-C73C-4FDA-88FB-8C07FAE9C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55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CA4EF-55F1-EC2B-78E7-B9AA064B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01C182-891B-52A3-AD1F-89F5D7274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331DED-097C-ABE1-41E0-498096CF8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26A005-3430-D9D8-9D83-60B0C8B5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64DE-4E91-4450-90DA-6E7F759EE7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D3C36A-51F7-E1B6-3BA1-421518321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3F6FDF-1AE9-88C9-2EF9-8324EB69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5C9C-C73C-4FDA-88FB-8C07FAE9C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02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48F55-31C5-87DC-6065-4F5B3B0C6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42E18A-AE92-24A7-B60A-1965288D8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728065-F38B-F888-D5D0-E87F8F36E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72AE82-F8FC-F29D-0CF2-7BBDD9161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8EAAD2-FAB7-6A37-B4FD-E91066E5F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2FFE52-F714-00A3-5B87-2458D356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64DE-4E91-4450-90DA-6E7F759EE7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8264D6-6C01-3B70-7416-537BAA2B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95BF25-0688-89D9-CCA2-5F125664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5C9C-C73C-4FDA-88FB-8C07FAE9C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93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492FD-1663-FC2A-FE1C-6C2D8C12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1B9890-3C61-292B-A361-4C559EAF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64DE-4E91-4450-90DA-6E7F759EE7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CCEF1C-AF68-169F-CCC1-A3D6FE706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7924D6-CA14-E56B-DF36-6F9A8A60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5C9C-C73C-4FDA-88FB-8C07FAE9C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73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B4E673-3E8C-4836-B668-9AEACAC7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64DE-4E91-4450-90DA-6E7F759EE7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430786-D9FF-02C9-992B-3194E84D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767C1F-E016-E26E-B6C2-CA63DDE8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5C9C-C73C-4FDA-88FB-8C07FAE9C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70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890C0-38B8-05AB-E202-F0ABBB79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54A1C-0000-74A4-D057-E50BB99AB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96144B-D4B9-2A60-D7D7-94C6F3BB1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8EAE9D-1178-DBA5-FC26-E5FEB9DA3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64DE-4E91-4450-90DA-6E7F759EE7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C94D71-654D-10F0-E26F-9D81CB34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F7DD08-43C4-B73E-4F89-43269A62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5C9C-C73C-4FDA-88FB-8C07FAE9C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8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D1B88-281D-923B-E628-ABD4730DB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9C0D71-27BD-E4EC-12C3-B437AD048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EBFA87-2997-3301-6489-6E4B91DB1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6181A7-222A-9475-2B9B-70D1F251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64DE-4E91-4450-90DA-6E7F759EE7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7D6C02-3CE0-7A61-4B48-7681C5D1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C94067-60D5-A0C8-8BEB-E6FA7E24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5C9C-C73C-4FDA-88FB-8C07FAE9C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6ED443-E295-9C2D-BDA6-3C2AD448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FDBA78-F250-0D8C-9AFE-DA6AA0E3E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FAC1C-C4B3-C759-111B-46DDBD9C4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564DE-4E91-4450-90DA-6E7F759EE7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AEC63-34FC-2F07-FD30-AB58618F1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06B1D1-0ADD-A0C6-49A9-AE44C97FD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A5C9C-C73C-4FDA-88FB-8C07FAE9C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89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5586" name="Picture 2" descr="8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2024-03-10T21:03:45Z</dcterms:created>
  <dcterms:modified xsi:type="dcterms:W3CDTF">2024-03-10T21:03:45Z</dcterms:modified>
</cp:coreProperties>
</file>