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53B20-86CD-4843-7A3F-A7551075C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FE0266-C64B-951E-A87E-69A4943EA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B5012-BA65-433B-1F21-E8F17B0A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FB9B3-11B7-1FE7-D017-C7544060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4BAB9-D239-A4B3-80A2-75303900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4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11E16-9E52-D22B-C4DB-59E8853F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3BE3F2-954F-BA71-F5AC-6783ECFAA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EAC34-86BE-A6E4-FB9B-97B02A2D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92A89-030A-A724-ABF7-5FA3F16D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EB2FA-E67E-ED69-45A1-8A50D986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76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F7BF85-E8E1-66BB-0815-2D803386E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CE4D67-A35E-214A-F40B-BC5EFCA08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6D777-B490-DE82-14BE-8F41A665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580B9-AAD0-D302-9667-33F63D37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C7DAC-7B9D-34F3-5DC9-652F586C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27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3DB27-29BC-BA6D-5550-79837571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710EE-AC17-F28C-676E-A55ED8842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4B664-BB3F-9894-B677-73B2D317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A3E72-A68C-8A75-1EEC-88FAD2B6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89083-53F6-D032-1BFB-295E3972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2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7020D-762A-A1C8-6424-AA898795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F87A8D-C0C1-2EAB-1DD1-E660A0AD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0F380-218E-7DBE-3378-86621B57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C422C-6BF4-80E7-602B-52A93761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0EF93-A942-1D17-8AE7-2E0C99FE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8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0EBBD-0A2F-8DAA-D963-E55714D2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4A168-A4F4-6CB6-2767-9C2DE6DD9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3EC07-B895-EE7E-F85F-5CBE2246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CB315-1748-3A1C-533B-BF1E173D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6733E9-963F-A3A8-E4C4-5DCC5C52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96D84-F69E-7B91-453F-C1E44B17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1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46991-441C-4D7A-11D7-E3DF293F7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E18E9-D234-7BCD-F138-CCA98F941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904A7F-7431-ECDE-9121-F083FF1AF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B20A2E-02C2-251C-C88C-030A8419A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07755C-D85E-3E3B-679A-ABB6DCA08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78976F-D5D6-C55A-F52C-74BC1B39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3FCE4F-4372-71CE-2D69-E31ED4CE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72F229-D763-1645-67EE-4E4A29EE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7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96C83-61C7-0BAD-87BE-5B08D315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D2428D-C791-99F8-10EE-1C2779EA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67E619-D0F3-9FB8-DDC4-E333DFD9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2B4477-C1D8-F496-B9AB-68D3A85B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37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FAC263-3774-8510-90F2-863B886A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F88429-E93D-FF99-3406-F3C55BBE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D38C7A-DF19-ABAF-764C-C54DF427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5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CCC68-FB39-500E-1B25-8D22BAFE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A739A-DCA4-8E1D-D6EC-1A1766F12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F3552C-6364-7A54-540F-42CEE94AF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396125-BB29-9CDD-461B-053878E2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FCC7A6-2546-6D64-2071-ACD47CDE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8131E1-6CEA-FEC3-F545-AFD6FC89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1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6F46D-3DC1-402D-E29D-2733AFFA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B811FD-3731-290C-1F11-454499B19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0F5963-69CE-B7E2-09A5-2979A0523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35D4CE-E4EC-02E4-60A1-6C87CDC1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8B8F4-C36E-656E-C5E5-F498D3D1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8392B5-F388-2BDC-896D-9E32E52D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69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1342A2-2726-C550-FC22-D56732A5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B0869-D3A1-F03F-71A7-38150B8EB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FD6F9-C336-72D7-5DF5-9A44F0639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66626-1864-4712-9250-5F7A55C5F40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BDFEC-D346-E26F-D42A-78CB1EC04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37799-B777-2B9E-35EA-DED12A168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79879-AE90-4CFB-916B-9332D4F368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4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610" name="Picture 2" descr="8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7635" name="Picture 3" descr="81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2024-03-10T21:03:50Z</dcterms:created>
  <dcterms:modified xsi:type="dcterms:W3CDTF">2024-03-10T21:03:50Z</dcterms:modified>
</cp:coreProperties>
</file>