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35557-132A-EE05-935D-A3D4C331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51AB47-5F8C-155C-316F-EF52A99F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40CEB-CEDF-CBED-F258-0E16E187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8370-186B-7733-5118-65F09F1C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7DB3A-A088-313A-F0A8-78BA11B5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966EB-3865-9854-7152-111B765B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8DAA5-70FF-15CB-DC6E-16A865C03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9E1D8-6B66-CB15-96E2-4258C03E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DA747-BE2F-B93C-D552-6AE5E0CF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E36E8-9509-981D-0BD6-8C072B57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EFB800-29EC-49D7-63C4-77A13FF95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BBA75-30E7-7E2A-04A9-7646FE5F6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C80C8-F16F-DEAB-46A5-0C4F7196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58043-082D-EDF1-2BB0-AD34C092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1F22E-F8F6-090A-E800-03A3BED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6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16564-243E-A2AE-2547-8FAD357D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FF5DB-BA8E-83EE-840F-F6BC5E1C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BBE2E-792E-7908-2DE4-D007BCEF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80CF9-AA1A-2160-D6F0-A785C531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A5B2F-534E-6043-164E-ABBC7654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DF394-6823-F108-341E-12E812D3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9183-50A1-69FD-B67A-11946CC1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81583-465C-84DF-E33C-5D7A513A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A896F-B2C9-CB6C-3745-A1578946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5F42F-C85F-A190-784B-6BA986B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8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B1751-350F-5429-C53F-CAF1C78C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D97DA-CD3A-9246-E6A6-65D26D019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0951B-A521-A529-99B0-2B71A8E6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B8C69-6FFC-4A86-EDF4-627B033A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AE010-9448-A060-1CD0-A07E72A3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236E0-1237-66C8-3C6F-A3BE40E8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A768-9A9C-BD50-36AA-EF28BB57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FF46A-29AE-F1A4-6968-05E6E4613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6974A-79FB-5597-BF7E-1CCE40B4D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F51C8-16C3-123B-F2F6-70F0C5ECD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A249C0-D878-51B6-F655-CE8B643F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ED313-9670-96FC-4F96-59DE6FC5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72E9E5-369E-3F4C-7944-D2C7E0E9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5B61FB-4E88-4990-AB5C-13B27ACC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C508-B229-3900-5E76-ADDF3A02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2F07A2-96FC-0CFD-883A-832B434C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B7E879-C469-A286-9ADD-364A8A43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1BF2C1-AE51-E74F-D563-0E2F6BE9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10129-5F2F-EB74-76D8-76C386B7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481CE-534D-FF5F-DB63-12571B0B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F1DB5-D5FB-88F0-E102-40C1C24A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BD3A4-AE57-C404-158C-28A55E2F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E90FC-BA1D-4139-E80D-3A6F28F4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C48A7-0DD4-BFC9-6D92-6E591845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FD6ED-6AD7-30EB-915F-EAC40DC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A2FD5-6C1A-35E0-49C2-87A0FB28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BDFEF-3E8F-0F04-9600-CE57683C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B6964-34FA-27A3-F3E1-4815903B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AE83A1-77E2-155B-1F34-915676EAE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9D382-23ED-56DA-8B8E-67A4C57F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C633F-7B28-AD97-1593-F44ABE3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42D37-0C19-98A8-045D-C9DCA6C9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8D304-2CE0-E862-3D8B-3B413BC7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2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DBE08-1983-8057-578B-823FF29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4A23F-01D7-D25E-7591-9B9C8626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2023-531E-D360-A68E-D94C0DF77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E1A1-5E95-5226-E9EE-AF7BF1A44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BA252-F444-FA56-8A93-6B90043FE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658" name="Picture 2" descr="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2024-03-10T21:03:59Z</dcterms:created>
  <dcterms:modified xsi:type="dcterms:W3CDTF">2024-03-10T21:03:59Z</dcterms:modified>
</cp:coreProperties>
</file>