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B813-71FA-A718-CE00-6CEB6DE53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256465-CF32-EC46-3DB8-91DB3C52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BE0F6-2C92-6EFF-FB1D-0C33B77C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2A061-C5B2-DBF4-878A-182AC74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0EFB-0B8E-222F-DF9A-29E8AC74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1C74-E02D-9795-A886-B0C1F64D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6252F-B538-C5B5-C458-B7C9A867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A8CDE-D201-E72E-F0F6-2CCE21F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6CF2C-B2E8-E58D-BAEC-09495704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E7210-312A-DE62-AF1B-BC8C86D4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6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AE39DF-5D70-7569-F0C0-B59AEBAE1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2357D-E103-B52C-6C5C-C2DB11F4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302F6-4D61-D9D1-A043-BAAAE0F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9FDDA-BC4C-52A2-3C93-7F482226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24C23-ED59-CF76-EB9F-FA7A143B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0A2ED-FFDC-3E0F-7641-3AC94D01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90A30-8CAE-CE3E-BD99-0FD7D5DF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8B8CA-4F51-2B81-4743-5C130D33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A9C55-3667-FD3D-E65C-2A87E5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5D996-7A8E-8B4E-CEE2-DFEEF369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DF8A8-8480-6105-7403-82616174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1BD5E-7E0B-4056-6C0A-B86B32D1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6F93-95DF-ECB6-8357-BAD06BB5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193FC-E7AD-DBB9-AC4A-F5CFF3D7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65463-9577-05BB-8013-B613A46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835C-A0EF-AD0A-38E1-17A6BA91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3990C-ACD4-9962-3DC0-38753BD1F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455C2-5C7C-0A62-E84B-2143F8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10FB9-3927-0A60-FEC7-40A0115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8F6BD-AB88-DA10-FED0-575FB82D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41410-6610-BB36-E9A3-85EC89CE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9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C18E9-92CB-C84B-364D-98048332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6C61F-DBFC-6BDF-3C2B-F60ADCEB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70AE2-3340-778E-1B9B-5360AFFFD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0244E-E84E-B084-BCB7-C03EBACD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B908E-C109-FA91-201C-88B170A95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94DEB-B660-98EF-5BA7-9052EBD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434DA-42BC-F778-8E5C-9DB61F4E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D18F8-91A5-2473-FA5B-911975B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63C9-A726-B4D5-A163-68B0912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F9725F-E3D9-89B7-BE07-C5F984D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09EA7-BA77-210D-878F-707E0916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AED94-AC8F-BFF7-411B-6555B402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9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BCEC7-4FFF-5C50-F04F-476EC029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F8297-D0C6-8CD3-1CEC-386952AB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80219-763E-05EB-736B-F784686D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6AC7-EF24-CB65-3F79-A6A1FA87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24EA9-2247-4D51-CD80-0D8767AC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4132A-9D93-47D3-B2F3-BEEB9290B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1C964-95C7-2B0B-C63F-93CEC6B7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7EC85-CC5D-08E3-5B7F-A107A44C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967A3-644A-412B-6764-D7D04D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17917-481F-9CF9-D126-089569B5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BD5105-8AAF-2959-71A2-6B7404D3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99257-5172-14B3-B150-E3EB6F97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C31D-618E-B41F-F86D-E4F705D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8D3C9-CA03-52C1-BDAE-DCC973D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603E5-4A9D-3C44-6D0E-5BF2FB4D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9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59750-17D7-DFF1-3E7E-BA33C5A2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CBCDD-37DB-3EDE-F606-07379E93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28290-87C6-5B6E-DAC6-5077F405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9F3A5-B80C-5B7A-244D-D8A154093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172F1-5BDA-3390-3E50-369BF2C4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82" name="Picture 2" descr="8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707" name="Picture 3" descr="8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2024-03-10T21:04:03Z</dcterms:created>
  <dcterms:modified xsi:type="dcterms:W3CDTF">2024-03-10T21:04:03Z</dcterms:modified>
</cp:coreProperties>
</file>