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6DD2B-474A-377E-1C6B-3E691D08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6A05A-C2B1-50D8-F81E-048AA676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4A0D7-4AAE-C5C4-B691-2F29D1E2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4B36C-D2CF-B8C3-C7B7-9EB007AA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25B2-C222-93D0-B57C-4AA3CDB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BD44-7F67-E2FC-05B6-73EDC60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B4512-2D2A-699C-C147-1413EC63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70CA0-A1EE-8E64-F1AB-8F83014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50DEE-60EA-1B93-2F40-83B02EDE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0530-A6E7-82DB-3D98-FF90A27E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1F5F37-83DF-2252-F693-3A2E6DC8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9E24E-38C9-23B7-001B-F35DCFA6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73C46-FF2C-7C8B-5F61-69A11A2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B1A37-37B1-EEF8-FE50-1231D0ED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5E69E-5B53-7EDE-9BF2-93411D66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75C3-BF36-D72B-F03B-3BE1470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9F229-1B7D-61E0-A521-13926D1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962A5-A1D5-3CCB-760B-5627669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8B507-0678-B437-C0BD-3974D129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5BB67-38E8-2F1F-7118-6DC89222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949A-E14F-6C68-1CE4-CC3F565F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4DDFC-9032-8D0A-087A-0818AF52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77942-3146-6A32-160F-42BB3CD0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AEE9D-2C91-53BE-85DB-4A842EEE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63F9D-13D8-1134-AB2B-806A8F9D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2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2C24-9D9D-4EFF-C3D2-519EDD8B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239AF-469E-902A-6978-60AF7DC3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FB99D-E7ED-AFA2-F0FE-0007AD10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261C9-D88B-FC04-6CED-0A3D020E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4161B-807A-F25A-38B1-1778D862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D684C-46B0-A69A-9CA5-1558FDB1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2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4327-46A3-7C3E-43D6-FDAAD9EF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01B96-96B2-B47E-5CCE-3BDBB49F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A817A-CDD7-936B-B6E8-E48C692B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9F6570-CBA0-FDB3-18C4-69361A5D2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F4CB-9058-41C4-A842-55C357236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05FCE-B834-F674-533A-54749688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7D7A8-7577-56A7-6027-A8DEA29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E775D-9477-F2FF-4AA5-2353599D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6835-FC55-F997-BFF1-881D33AD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ADB39-191D-75FE-D747-B6950D9F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C3310C-26B4-3E6F-E741-A5DF09C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FF713-2050-DE5F-F19A-7B6118F2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D7954-2598-8021-2254-28E1B18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2D539-FCC2-B564-589B-DA69CC5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B48E7-94B7-B5C1-9A2F-729D7AB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E201-E6F8-D3F1-0E26-F39CA2BC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EA90-94B4-2016-B140-84D787B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AFB7F-B901-96F2-F2D6-8E10C44F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E9423-BC7D-6FAD-5219-30FAB50C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AE1AD-1A71-A327-5388-C656074A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EB0FD-A4AD-5D85-CAC0-4B72493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39DD-1FBE-6917-6F9A-AC08522A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BB8C0-FCC8-F8F8-519C-EFCCFAEE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0D3A2-C4B9-64CD-347C-43D51845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CBC80-070F-EBA6-4504-A42373BD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D568A-64E0-9D04-DDC3-06400E3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69435-6807-8166-1AD3-6204079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FCBEC-1EE3-008C-BB4C-7DA9AD2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A220-64EF-6FB9-BF2D-AFCEB906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A4871-A886-BABD-96BE-15C3E1A7E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7B57-01AF-2D7F-39D8-D03A36834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B2728-7DED-6E52-50DE-75802BD1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706" name="Picture 2" descr="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1731" name="Picture 3" descr="8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2024-03-10T21:04:07Z</dcterms:created>
  <dcterms:modified xsi:type="dcterms:W3CDTF">2024-03-10T21:04:07Z</dcterms:modified>
</cp:coreProperties>
</file>