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2CB18-B76A-D530-61C7-E79FF05F8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8450A-B2DC-35CF-8158-A06EB8157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2E078-5FAB-70AB-8E82-819EA1CF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BF3D3-4F84-D40C-B3EA-B175B205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AB95C-08CB-33C9-FF66-899BB66E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3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0BA0A-2D2E-69D1-D3BB-63F94D8A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03312C-4E1E-0D70-BB97-134FFA362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2C8ED-B3EA-D638-BF82-1C91588E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A5235-7B5D-77FC-2074-3D353987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4467E-F12F-CCCE-94E5-A100CA0F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4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30A5E3-48D9-1C47-5770-0D1D12F9A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2E7455-09CE-7CDD-A500-EAAB1940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87012-410E-D413-7B58-E65AE323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7B3E5-318C-33E7-ED1F-5384A845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07F2E-F1D9-DD7A-7B1C-C2813188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6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6195C-5ED6-2F29-4D01-C741DE1F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2C269-AFBB-C3C1-9594-B8701C2B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ECCC8-AEFA-D35B-C694-CE801562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A0E95-C070-F2D6-762E-DF439885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BA9C6-163D-1193-D90C-316B76CD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8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50C59-8A22-8A70-C1C7-28F0267A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3DE146-A577-B6B4-E416-E490C044A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07687-C2AA-675B-109F-85292B54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DEE68-81C8-D21D-194D-9BEE8324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C7356-EC3C-7351-6BF4-9A1E24A0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9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327E-CCA3-4567-0E81-8067FED4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ED2E5-07FE-7295-4C06-F03144807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946CED-C5BE-AFB6-95C9-EB4016B4B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F8DACD-F020-1FEE-9A6F-562EEBD9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94D186-3537-B259-849A-AAFAF323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7C9DC-D988-BF12-DBDE-3433AC90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7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37622-C133-FD0A-7C20-B590D9FF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295211-DD1A-3F16-A4FD-3984135AD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A6C564-6B60-F93B-DF01-215DB8255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A7A5D2-6237-E945-9CD4-D8DF5FB30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5131C3-968A-5CCF-E209-915773915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76DC90-A6C5-98A8-5CB3-B25C22A6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ACB7E9-80E7-EF90-FA85-69E19139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AF1791-5152-B6C4-802F-2F7D1C81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82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F7A26-205D-E26D-4450-D469869E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4457D8-8031-8F18-86D7-E064CA60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E38A51-8834-B75C-BD23-AA466C98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F3CE6F-1AED-960B-0141-1CA9B4D8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2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8FCE37-A0FB-F102-B3B0-37DE2203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D05276-8AC4-9EA6-B19D-35737D7B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ECD6D3-68B5-9922-93D1-1F20CD7D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7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2CA63-37D3-BAFF-7726-4E2694E6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5A9B6-5547-0DC5-A19A-B9E886CD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870DB1-B1DE-61C5-6E19-CF1C3DA28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20B054-5E91-DCEC-AF80-EB7AB79E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B84192-8942-FB80-D60A-105CDD96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FFD6E7-C36F-4741-EF5A-A890FC86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56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1555A-99DC-E59F-7BC3-DF7EC996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38E85F-4DD6-0949-03E4-27B0FAF7B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74C276-6AA4-D6FE-B70D-21879ECF3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A9C7D1-14F5-C640-D89B-ACF65742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48B7D1-77C2-6CD0-834A-5D250854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2651B9-4776-59CF-14E4-E9CD1F2B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22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E4D3C7-6B8F-D5FB-AFBA-A364110F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EAD5B-FBA6-8A3D-D4D5-566C19160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3A9F6-C37B-BB1F-5458-6FA8DA4E2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721A1-C451-CD87-0D26-DAE17778E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B3203-CC25-EE04-1207-1D371F207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2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3778" name="Picture 2" descr="8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2024-03-10T21:04:21Z</dcterms:created>
  <dcterms:modified xsi:type="dcterms:W3CDTF">2024-03-10T21:04:21Z</dcterms:modified>
</cp:coreProperties>
</file>