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2B901-EDD8-AD64-6252-0370890A6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B3EEDD-6DA3-DE94-418E-59F1D97A6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D5FB9-6684-DE13-99A9-2DDEE4CA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CB01-5D69-41E4-933F-1F4FDBBED7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8611B3-82FA-7135-6714-F979DE6B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6DE77-A718-7E58-81C4-70021600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D1A8-AA6F-4516-8412-CD74DFEBC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00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991D4-1DD1-E112-85E7-B030C8CD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25FB92-3DE3-7C9C-7563-17413F790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6B595-ED00-24AA-7581-608D2480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CB01-5D69-41E4-933F-1F4FDBBED7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B7C18-CBF2-51F7-8498-5321E0B0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59649-7071-CC0D-EFF6-17006740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D1A8-AA6F-4516-8412-CD74DFEBC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81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320E9F-3334-59DD-55B0-1B6E432FD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41D0A7-4A4D-0767-B0BC-30A0186FC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9B186-3AE6-FFE7-AB31-C36243E0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CB01-5D69-41E4-933F-1F4FDBBED7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B9CB17-B810-8BD9-4301-96BE6494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896B9-ECEB-0A7F-1388-D3B00DC9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D1A8-AA6F-4516-8412-CD74DFEBC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31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6676A-6FA7-493B-EC6A-5A50A1A0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99C57-5EC6-8EB9-E6F8-B03CA16FC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A0225-AC29-8DDC-C100-51D1968D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CB01-5D69-41E4-933F-1F4FDBBED7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A0002-0639-A7A2-92B3-D9520ABD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F85BA-80D0-90CE-DA21-C3DD3FD7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D1A8-AA6F-4516-8412-CD74DFEBC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22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B176C-9209-092F-6E9A-778C24BBF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774000-8D02-9F2D-4660-C168FD7BC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A4FEA-F3CF-A20A-131B-8701ADB1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CB01-5D69-41E4-933F-1F4FDBBED7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3DC040-2712-A99D-D687-605BDAA7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DAA29-11A4-D7F7-A306-B244467E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D1A8-AA6F-4516-8412-CD74DFEBC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84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DB03F-16C1-F365-DBE3-39E19940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EE620C-D6CD-7728-9A9F-AD9C6CBE2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AD591A-73AD-5F35-E9A3-9B1317EC5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E6F004-CA8E-EE0C-B8C2-9EA29FA7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CB01-5D69-41E4-933F-1F4FDBBED7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7ACBD3-F0F9-AC71-636D-4F1BC58E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62F517-46BC-0117-D8F8-A1CB6D17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D1A8-AA6F-4516-8412-CD74DFEBC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2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80ACB-9560-39DB-3B9F-1CD43B52A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1A5E33-1D8B-AE36-3B84-F974A9B1A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02225D-31C2-CD5A-B3E9-C13DC9BFB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9E552C-0BFC-3C58-52CE-3467C8EB8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0254ED-0DE7-AAB9-FFA5-C66800B62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DF930A-AB78-CE33-890C-CE494E91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CB01-5D69-41E4-933F-1F4FDBBED7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084C21-C9CC-AB2C-BD5B-6AB28977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078E5B-6775-CD6B-10BE-4FFF6D3D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D1A8-AA6F-4516-8412-CD74DFEBC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4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5C81E-4D64-86F5-F12B-BCF71D1F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AF5CA4-78DF-A01F-9C6A-85679E72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CB01-5D69-41E4-933F-1F4FDBBED7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71496D-7880-12B9-2434-39283DB2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E7A555-F2AF-94B0-1EC2-B93D758B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D1A8-AA6F-4516-8412-CD74DFEBC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67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8F0758-4FFD-6672-057E-90AF92C3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CB01-5D69-41E4-933F-1F4FDBBED7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034071-A474-46FB-CF0B-DFB26BF4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920894-C4ED-28D3-1DE9-17C9A58B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D1A8-AA6F-4516-8412-CD74DFEBC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5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AE493-E8AB-AC12-F847-E1D8F0DE4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8E5EC0-D324-B776-E94F-49C8E2445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B3EA06-4039-99D9-1D2A-440C39220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4ECCEF-A74E-0B08-9160-EA969760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CB01-5D69-41E4-933F-1F4FDBBED7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AACA3B-D8DC-19D5-9A1E-8842680B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EE9C22-827D-4F2A-F51B-8BCFB5EA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D1A8-AA6F-4516-8412-CD74DFEBC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34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AC1C6-1628-AEBE-967B-47E93139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14595E-5CB4-A4E9-6F89-3F23E2573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FF42E0-8214-5926-FFCF-07808EEA5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DFBD6F-015A-1A26-ED76-E8411064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CB01-5D69-41E4-933F-1F4FDBBED7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A1586D-412A-B28D-C2B1-95DB628A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B93D8C-00B1-E8C2-30DE-5E99D8B6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D1A8-AA6F-4516-8412-CD74DFEBC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64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EF4466-A27D-E4DB-C33B-08BD0537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84A05A-173B-E9CE-EBE4-50E4F6DF2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FBB50-F52E-6500-6F35-0FBEF9CF2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6CB01-5D69-41E4-933F-1F4FDBBED7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B0AB61-1859-4506-64A0-62CF3E84B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A8DD46-BEF7-A107-3B69-A07F5E11B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2D1A8-AA6F-4516-8412-CD74DFEBC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00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4802" name="Picture 2" descr="8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5827" name="Picture 3" descr="82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2024-03-10T21:04:25Z</dcterms:created>
  <dcterms:modified xsi:type="dcterms:W3CDTF">2024-03-10T21:04:25Z</dcterms:modified>
</cp:coreProperties>
</file>