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0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9DF628-7309-51E9-F66C-74C5D2183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D88CE3-DAE6-7526-D60B-DD637F283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3B8C23-1F2E-6230-6346-4FDB9B29A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128D-99CA-4A38-837B-0CBC7A4498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5FE612-2304-D07E-43A7-DF265CE5B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0CFC6C-7306-412C-32DA-CE3977914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C348-A955-4ADA-8F7A-81777BEDD3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007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3A990-1540-48E0-4796-9C7310208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7DBB4E-61CE-A073-2C8A-974F14BDA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C98BA4-B6E4-4DA8-6A27-82B7413CD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128D-99CA-4A38-837B-0CBC7A4498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F3F7B9-A782-8E8F-F84E-91A3DF202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D6AF68-425F-C53D-474D-F94158081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C348-A955-4ADA-8F7A-81777BEDD3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594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D564A7-A121-98BE-77A0-50B4B261EB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486D05-85DC-2EFA-47D8-2ADCEB9A3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2931C-12AA-6874-7090-3418C77A0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128D-99CA-4A38-837B-0CBC7A4498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81373C-BDC6-82AB-9AAD-8A0E070F4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24D3B2-C307-B238-ADDD-3AD72DD0D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C348-A955-4ADA-8F7A-81777BEDD3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735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00F6D-93C7-99DF-CD2C-1E636EAC4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334DDA-F192-B9B6-36A9-A43C36BB4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FDA554-29F7-99BD-0F42-20D0CC5AB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128D-99CA-4A38-837B-0CBC7A4498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623DC7-8B0B-E44C-F9AE-2AD08E36D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39B7DD-E047-45C8-A9EF-37485D3F9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C348-A955-4ADA-8F7A-81777BEDD3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373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B4435A-E272-78AC-E340-C38A8B5AE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17E1F8-7E03-D351-8EC0-6B3D74A62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0D1E8-DC27-16A9-4289-F19576EBE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128D-99CA-4A38-837B-0CBC7A4498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16D77F-3D59-EFFE-DAD2-69C00C63F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451363-8791-AE35-4FEE-6C7AC57FF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C348-A955-4ADA-8F7A-81777BEDD3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15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87F1AB-E3C1-74F7-42DF-8B90B3EE7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756945-23A0-517B-7A12-91D0234B1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9CA9AB-AB65-8893-FBCE-D9ED24292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F884F8-81EC-0642-3470-ECD75E4D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128D-99CA-4A38-837B-0CBC7A4498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22B67F-847F-E677-E85D-DBEBCA635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A0DE00-8F92-E8E9-8CB2-638F9C00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C348-A955-4ADA-8F7A-81777BEDD3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AE5932-7AB7-2F13-2353-9F4A14D37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1F2355-4925-C0D8-EDE2-EED9F604C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AB535E-AC67-286D-6F10-0FEE98C39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DDBA6B-266B-2847-388B-244E4054E2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259610A-B172-E601-642D-5EAF9ACCF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DA4C28-170F-10B8-A302-18146043B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128D-99CA-4A38-837B-0CBC7A4498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11B53D-AFC9-DE0B-2AB1-329E2E06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1DC01DE-8FDA-981C-2951-96B167230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C348-A955-4ADA-8F7A-81777BEDD3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17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6A635-FFB1-5341-3454-89550D266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A4BDEB-4E2D-69F1-98A1-58381CEB2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128D-99CA-4A38-837B-0CBC7A4498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3862CA-5C9A-AF88-DF65-404EB5255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DDA7F3-5DF2-2B27-00CB-76B964B76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C348-A955-4ADA-8F7A-81777BEDD3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828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366B75-638E-3DFF-4A90-5416DBD56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128D-99CA-4A38-837B-0CBC7A4498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ED24A4-3C10-7F3C-1047-57C247A08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C55002-A9EA-F95A-DF54-366B41546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C348-A955-4ADA-8F7A-81777BEDD3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001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0D848-8E76-D3E7-D773-6C1235255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C267F5-8559-5098-B02E-1FB807651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C0C927-FC47-A7D1-9878-1736DF299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04A916-C238-3017-00A2-4D1DF53A3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128D-99CA-4A38-837B-0CBC7A4498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C4AD60-7DC4-9EFA-9A43-C97F1FCCA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454263-C2DE-25A8-F8EC-2F92BFD8A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C348-A955-4ADA-8F7A-81777BEDD3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635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384240-B2B9-8B91-09E1-868EF2E27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F865C1-A9F0-A4E2-8B2A-6D9A94CDEC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AAA03D-A95D-2FC6-DB9F-B021F12E3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474477-6578-5154-B19C-1E239BD25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128D-99CA-4A38-837B-0CBC7A4498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86DF53-CB99-5BA3-9FAC-94EE24752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386B47-26F4-DF62-9856-422353389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C348-A955-4ADA-8F7A-81777BEDD3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598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714CB9-3F0A-7339-EEA5-73D0A9E1F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A85867-CDC1-CA2D-4BED-248F3A153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B97BDE-7094-0294-94D2-408537F48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F128D-99CA-4A38-837B-0CBC7A4498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437A64-F9BB-6716-E41E-FDCC3ABB7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628C85-F7FD-D187-BA6F-B9726F981E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5C348-A955-4ADA-8F7A-81777BEDD3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549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5826" name="Picture 2" descr="8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6851" name="Picture 3" descr="82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6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2024-03-10T21:04:29Z</dcterms:created>
  <dcterms:modified xsi:type="dcterms:W3CDTF">2024-03-10T21:04:30Z</dcterms:modified>
</cp:coreProperties>
</file>