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5316C-CCA0-0D51-74F0-9AF2CA1C6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775DCE-FC56-CD42-5F31-E2A0338D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18CE1-D4A0-AC0E-0D87-546F6BB2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293C8-9E80-E54B-64CB-E9CD7FAE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B296F-5BF3-340B-4DF4-DFA50BCC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2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2BE90-D90A-8E73-92D8-3346782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E6B99-C6D0-2452-F6E5-72093F9C4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ADC71-51A9-A9FD-5A97-CEA3C96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EDE28-F92D-C3A3-698D-E806EDAD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0415D-1E87-C90C-3A2A-B6EAE627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5BB81D-ED46-82DB-4536-FF19C8EE4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2AFEA-C5F1-437C-2B26-BBB7D115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18B27-6D83-7B04-BF41-9A7FA9B2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F0B44-77D6-FDFE-DFC8-B74D3DF5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F6788-C96D-2DC2-8919-5DD573D6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2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D4BCD-A37C-5B89-8593-C0C92430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A8EE6-E3E6-7A4F-4F9C-1575FBD5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BDF90-29F2-3B8D-ADE0-BEF03634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F368-F5A4-1E17-3992-4A97CC6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8ABB3-A68F-8A41-064D-E59653DD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30A94-BCD5-76C6-BDD1-040CAD5C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35A04-9E15-7A15-E4FE-1C88599F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88F4A-F013-F1B7-6DE2-E7524011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E04D7-8F74-9437-32F5-8D0703ED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F9793-C37F-27A7-DC69-FE365A6C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8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6EF8-2ACA-E9A6-8B9D-DF73A4AF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E2E0B-4A50-7B4D-5DC8-CFBCC463C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D2568-A266-A533-6BAF-7CF4945B0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B23BD-9BA9-4CBA-F037-5C1BBE32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34956-6F11-FA43-CBB9-30AC39E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63C50-CC8D-009F-6C93-F7880E42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F6EFA-D2AC-A372-A8EF-DFEBEA22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33D92-2AF0-64C4-7044-70BF1050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2DE17-17E4-FC2D-D9AD-71A7249D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8BB0E-D551-3117-4897-6DAC50A6E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EFCBB8-D10A-5247-2B75-E0A328C94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17D874-84A0-755D-B587-619BFAC9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2177FC-0D16-47C4-16F5-B1922A99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9F1DE1-1F38-0C41-4F11-C8E168F2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1F52C-FCE6-DADA-9B79-DD75BE54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D9D7ED-F2D5-9A3D-E6A7-E9FFA3CB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E41DD-31E6-DFCF-BD17-37B3A4F5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9EF643-849F-2E9B-01FE-3A0704C2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3FA67-CB66-C7A7-0003-55484200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86322B-609A-B16B-91AB-047E098D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756EA5-D160-750E-AB6F-3325F9FD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78435-53F3-836C-57C4-1BB290AA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A46AB-BA7A-E74E-F6CC-80A0800A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6532A-EB55-D347-F213-15DB5244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64149-136F-4D77-E9E0-BEC9EC4F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511F1-0174-97EA-0E27-57F4711C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D681F-0984-085F-5B9F-7E3F136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9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AB45-50F6-4317-C4AE-6575A375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C2D592-53DF-9574-A794-F095A8190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6ECD6-59AA-202E-C6AC-2BA88B77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97317-C88C-F2CB-2F29-9D82493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A153B-C729-E3EA-4B7F-AC4B26B4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DF331-B837-8DEF-0129-9B7A138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9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0792C-8F18-42F5-A08B-FCE48E47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A7061-8B48-4C17-D4DB-668D7454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27DBE-0B13-650F-F744-8D544ADA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63DCA-17E4-F2C6-8002-F04E6503E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6F988-A560-EAFB-B852-48CF8EE80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850" name="Picture 2" descr="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7875" name="Picture 3" descr="8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2024-03-10T21:04:34Z</dcterms:created>
  <dcterms:modified xsi:type="dcterms:W3CDTF">2024-03-10T21:04:34Z</dcterms:modified>
</cp:coreProperties>
</file>