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FEC31-72BC-CA94-EA47-1636D2B1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318D2-F1D8-7CAA-3C9D-9E309940D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4A35-CD91-D73D-7FBF-5AB20EA4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F4347-FC3E-5973-4CB1-903005C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E36B0-4290-00E0-BCDE-4FD272B4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8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ADEC-53A5-4DB6-0B66-B83757B9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0ACDE-797E-C779-8FB2-5DB2014A0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9742F-C26F-014F-B6BA-0B962679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11BE8-5191-41C3-AF8D-9E8958B1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EB298-9ED2-F4E6-702B-99EEC57A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FE0580-D9A7-2810-D2C5-1309D2C90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D9F6D-C0BB-281D-F5A2-90CE4148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ACFB8-CAE4-8E8B-4D0C-6D6BD0ED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F374-6830-D012-CD1E-1A8B5397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FB35F-49F7-AC52-A351-4299E77F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0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246FD-7C9A-D8EC-B14E-9F48B332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AD211-8C35-0646-9500-AB57F3B2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10A2-F1BB-BA24-1D17-7902454C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317C9-2199-5FCD-A5C7-7D668C20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5E82-BD90-5D4A-A42F-40BBD40A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D809A-38E4-34F0-22D5-4AEB6951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B0290-81CE-3A96-3442-BB280C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C0AE-F800-7275-AD52-9D4D1761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2F9BA-796E-4E9A-92EA-08F28F7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ED86D-87F5-8E05-8AA6-8FA65C12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7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A05BE-330C-F574-859E-2F4F7FFA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DD64E-9CA0-8D02-8D56-3786B303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EED4-A367-E521-8A05-F147DFA4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6C7C3-9558-1982-F23F-7DACE4D7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5839D-C67F-BE00-C00E-4BBB9B0C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8B212-33B4-C6CE-8732-F796008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BF57-DB85-AD66-E155-017EC43E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DF8D-A002-7043-ADC3-A0142D1D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F73BF-2BB0-FFD9-683B-22CE87E9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06A0F-7760-F067-BB0E-0B0B547DB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DDDB70-CB86-866C-2542-8BB85B167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85371-9EBA-3A2B-AA8F-E20FF33C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89152-FD87-0245-4884-3199D9D3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32351-BE50-F0B8-A3B3-4CCE6B0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5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0A89B-2105-A091-CCDA-2640ECD6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493B86-58E7-0A36-68ED-EEFB143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4FF233-81F7-2E5B-6673-93B234A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E5201-CE8C-CAD6-2DBE-9C4E2CEF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6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DA137D-6830-3934-C2FB-C0130E65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3D386-588E-D957-ABD9-EB03E84E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32AA1-5F0C-A3CE-17B2-D8A52593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53AC5-27F9-0E07-B107-28A37B08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6AEDD-97CE-7839-FA73-35786D9F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B80D7-1EB6-7F7E-5340-5CBD8B97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F9CA6-B659-DA0E-436A-A38BE33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2BD71-62D7-EA7B-5CEF-AD18AE8F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D9F88-CD50-5DB4-2FFE-647DFA6F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8380-3871-FBCA-E4BC-5FB0079B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BAE729-3A2A-AE28-E016-DBD4D426D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2C283-9425-3C68-B623-BE8B758B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E1CB1-AD7F-5231-6011-6430E6CB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2F365-B2A8-DA08-FA9D-4C18E0D8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DB1B7-7C50-64CE-4E30-D6F2182D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3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F62C2-634A-47E5-757A-10779E87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0CD7C-F163-DC03-AE36-02B2B72D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BA6C-6424-D22B-4EAD-869351BEA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A9AA9-2933-59C0-903A-8EF8F7DC2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B934E-1102-612C-D44C-93D92CCF4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874" name="Picture 2" descr="8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2024-03-10T21:04:38Z</dcterms:created>
  <dcterms:modified xsi:type="dcterms:W3CDTF">2024-03-10T21:04:38Z</dcterms:modified>
</cp:coreProperties>
</file>