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9B954-B4D4-9137-F53E-91B85E9A0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2608DC-3250-FA33-9979-0323444A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8A390-BF1A-71E7-E177-C2902E18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BC3E-4F99-4105-A417-15AB04F30E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90B29-6B93-5B5D-0595-310B03AC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738D56-0590-4EF3-9F95-DBDCE1F2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A891-6487-4FBB-B185-87CBED107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D1BC3-265D-3F54-8AAA-25ACC5BC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EE8E39-BCEF-0D3E-183D-FA5FBD173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C6E03-C42B-455B-A004-E7C83A83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BC3E-4F99-4105-A417-15AB04F30E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FBE7D-8D18-35E5-479C-D5DF4A12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FC6E9-9E60-684A-2D66-95FE30AC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A891-6487-4FBB-B185-87CBED107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21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EFC800-AE77-33F4-EF37-121BCA388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9BAE9D-2013-BFD8-6BA8-AD2E13928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5825F-8ABB-8D37-20EC-A0BB130E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BC3E-4F99-4105-A417-15AB04F30E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3C806-3BBD-9D57-FFFA-8BC7A2AD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CD17D-AEF1-3CB1-AAAA-88C1062C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A891-6487-4FBB-B185-87CBED107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B1F87-39A0-A8A2-6326-AA14CE35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F265B-2A78-3590-A95E-32891070B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F0070-3110-AE7E-3E97-3BEA8A53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BC3E-4F99-4105-A417-15AB04F30E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A60C6-4B7C-2C72-209E-5C218578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05A99-C782-69A4-C745-A3ED7A84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A891-6487-4FBB-B185-87CBED107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09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EF32F-37B3-D57B-265E-E7C9FD7B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813D10-9721-129B-01F7-A6C5D53BD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24B0F-7949-3FE0-003F-43E33FCB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BC3E-4F99-4105-A417-15AB04F30E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02AB9-D398-1FE0-3DE1-6772705A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AE349-F56C-92F8-6D56-362A2E1F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A891-6487-4FBB-B185-87CBED107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12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CA879-9E93-3E78-2525-FACF802E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58F16-9FCE-51E6-28E7-BFF110DDF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30DC79-5CFA-27A1-758C-10D0015F5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977D6B-82E9-A151-E012-122C0DFC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BC3E-4F99-4105-A417-15AB04F30E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9672AB-A98F-B122-DB34-58BA7D86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53D47-1F57-8333-12C9-06130ECA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A891-6487-4FBB-B185-87CBED107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6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CCB1A-22CB-56DE-D81E-34E6320C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C70C99-3077-25D2-7553-01F40B10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FD70AD-4684-3D3F-CF47-54680A6E4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A59E75-2D7D-0267-FDF9-C4ECBF66F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1F9FCF-1AA2-BD7B-11A4-C82791C4E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3652D8-4DC9-DBD8-F591-0E3C6F44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BC3E-4F99-4105-A417-15AB04F30E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812CA1-74F5-ADCF-E8EA-E7ED4064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FBB777-81FF-52CE-D851-18B75358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A891-6487-4FBB-B185-87CBED107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67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32055-007C-1970-51BE-5B99D393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3BB9E5-2451-4A17-075C-3D06AE7E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BC3E-4F99-4105-A417-15AB04F30E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713AA2-F0AF-ED67-6AF3-605D945C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8F6B7E-5160-BB13-5B5F-2286354F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A891-6487-4FBB-B185-87CBED107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72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97FE47-92D3-303F-8A3A-22BFACA6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BC3E-4F99-4105-A417-15AB04F30E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309748-4B89-6D60-B74C-06F3C18C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0B1AA4-DD8D-256D-1757-C57F0546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A891-6487-4FBB-B185-87CBED107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06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CFDE4-4846-EDE8-55D9-C60242B8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0A811-A2A2-9FB4-798B-777325698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A99DC1-9DF1-6EB5-AB6F-322169EE2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12EACC-465A-09F5-1DF1-EE54F9CA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BC3E-4F99-4105-A417-15AB04F30E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410DA-030E-4E22-94EE-43502462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912A86-95D2-6ED5-82E7-0A4A0EA1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A891-6487-4FBB-B185-87CBED107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04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16172-EF40-CB90-25B7-D398753A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847941-D409-C1B9-CF0D-2A5E3B884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49D7F7-ADAF-665B-EC70-1AC4605D0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DE71D1-D5AB-421B-C3F8-75FABD38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BC3E-4F99-4105-A417-15AB04F30E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F3BD8C-C674-8EBC-7AC5-F246D899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022736-17BE-4CC3-30E0-92E185C4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A891-6487-4FBB-B185-87CBED107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12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676D6F-39CD-6BA8-C4D9-18BA1F61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BD16FC-D668-5A41-0814-BF9DD5C81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56BC4-2A8B-9520-E3DB-1E2189675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1BC3E-4F99-4105-A417-15AB04F30E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6AB14-1E71-42EB-F0C8-E70DD516A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5D36B-D0ED-0864-136F-266AE58E4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5A891-6487-4FBB-B185-87CBED107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5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8898" name="Picture 2" descr="8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2024-03-10T21:04:43Z</dcterms:created>
  <dcterms:modified xsi:type="dcterms:W3CDTF">2024-03-10T21:04:43Z</dcterms:modified>
</cp:coreProperties>
</file>