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BC86C-3233-BAAE-326E-0B265C422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115F85-BC5B-3827-B733-CA5565F41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8629C-C0DF-73E8-B435-C4D3684E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80009-3B77-A572-8F9E-89A100EF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9808-6F65-D4CD-B16D-2B115B2C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2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975A8-EDDA-DA8D-875D-0A8BFD96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6B05AD-BE57-E621-528E-F3642B0CC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7AEA4-0B25-1F32-3C27-DC1F2DD4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2F8E5-BDA5-4069-3396-812960CD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DF41F-E901-AEEC-CAF5-15680DB7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6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DA30F2-F8A3-7382-9105-F5A60BEA8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F2D0EA-AEE7-2EDC-159A-619DCC776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6ACFA-E789-FCA7-9F45-C9887F48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E03D8-73C9-7708-3E3D-7BA00996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7EFC0-1C99-4C77-6C19-CE4EB1FC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97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C532F-7BEE-E5FA-5256-9FBE15D2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99629-96CE-875D-1A84-7D1ADF90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71F37-F396-7901-2E4F-8978F979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56303-70BC-1A56-C823-EB8C84F9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E542E-B3AC-473F-CE3D-450087A1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69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3149F-7B2A-EF87-F791-BCB40D62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0FC13-2310-364F-925A-D4FBA074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480E0-932A-2EBA-2854-230F6D2C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DFECB-FF85-47D5-2B4C-6C2F4649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DF5CF-B245-D1A4-073C-1A2FD610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1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0CF02-28FB-500D-42A0-D35EEB4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260DE-9B3A-CEEA-C4B7-F6500540F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584649-056A-09AD-19C5-A07F9C8B7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01598-47DB-9D86-5D73-B391970B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A2E1D9-83F4-5E6B-8A76-712042B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47F07-0144-3A61-7E8E-7E9AC898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6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81D0A-DE3E-C5A7-F321-31DFA02C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C80A5-1BDC-153D-BD7C-C3E2AEE78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8F517E-5E22-A49C-6C57-1D62705E8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60EA42-6662-14DE-79E4-B27419930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D89C58-34A5-8B77-43D8-5864F128E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8DB414-A439-5CE6-AEB0-D4EBFC91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421444-E1A5-F9D5-BD39-6C5E5276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C4C302-CD67-A031-A056-A3D4D03C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14EB-C8C9-9F0E-E6AA-87269A99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EE1EFE-C99E-6A92-73AC-8CE02F3B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1FBF57-FB9D-A5F0-756C-1902F293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1999E8-36AC-C3C9-7176-A76C0E4E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3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AC8AB2-D0D2-628C-C68A-54418F75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AF8EF-5503-8DE7-E077-93B4A8D1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41226-48B5-3886-6433-A080C994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8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EF756-3D49-8E03-57F2-F5C4D293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315AF-056C-A7B1-06F3-24C57545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FA2FC6-A436-1AE3-F504-2077CF0DB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CA23F-2787-6BF6-DE4F-D6058F13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3A9E79-28B0-F193-91A6-5201BA87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8DE6D-340E-42EE-8930-5C3D707E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82A48-F4BA-F49E-7943-8E8BCDBB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9DEE13-CBEF-DB81-1D4D-F9BDA3F26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AEAEB-559A-6CA7-F072-2DDA8DE5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04B2B-9E4C-49E7-2144-11600F9F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20214-F643-7CA4-562B-165DF6D7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5ED4B2-DC68-AE9E-A6A8-B747F4E1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30806F-F762-EAD9-DBCD-4C5EED7C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8574DF-B4E8-601C-EA16-BB2FB39AA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A29E7-0183-E520-15B7-8CC6FA899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4923F-0105-493B-A73F-5AE4E5948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D6A4B-78EF-6D2C-7F5C-5E6588C8E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58B18-B7AC-75F4-087C-DDBD4C372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C313-A2AF-4380-861F-9CC1A0805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2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22" name="Picture 2" descr="8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947" name="Picture 3" descr="82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2024-03-10T21:04:47Z</dcterms:created>
  <dcterms:modified xsi:type="dcterms:W3CDTF">2024-03-10T21:04:47Z</dcterms:modified>
</cp:coreProperties>
</file>