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64FB2-7A9F-140A-4E7B-A09BD535B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59A94B-67A8-9DB9-24D7-5FDDAEB4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95135F-BFCF-5576-57B6-B93EFE867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513-0B3F-4E3B-9582-B2750A6204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8E6272-0F9B-18EA-7A6C-6027F7F5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D55AF6-E206-513D-1788-B335BD4B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38E8-E67C-424C-B91A-5D85FDEDC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93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9E208-D16C-394D-D962-E5E05C4A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C0EBE4-7A05-674C-FB02-1D7923A91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580ED-B056-97DB-7B03-5D8613565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513-0B3F-4E3B-9582-B2750A6204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D9A1E-4A08-CF05-0CF3-91EE06E9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E43EF-8ABB-7FA1-F58D-7C27FC31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38E8-E67C-424C-B91A-5D85FDEDC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16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6E6BC2-204C-359A-A121-2A929A83E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9A134A-D193-4C16-6866-D8E1B3C91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8BC12-854D-AC7A-0CDA-EF192B50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513-0B3F-4E3B-9582-B2750A6204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E4D013-0EF4-39E5-755A-4B29495D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D80EC-4389-ADE7-9B8F-DCFECB37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38E8-E67C-424C-B91A-5D85FDEDC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77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6409A-5F0F-B254-780D-D98A78E1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14354-F799-891B-D28A-317690BB1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0FF5BB-D5AE-0473-50F5-10962BDD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513-0B3F-4E3B-9582-B2750A6204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DE2112-23B5-3B89-01A0-F237F8A1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67BBE-1075-105C-26AC-C4C5534F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38E8-E67C-424C-B91A-5D85FDEDC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54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83B67-1B50-EA1C-C262-87430037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F724BF-FD2F-7A75-7B55-7DAE7F511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5E7FA-E767-C4AA-A89C-BFA20597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513-0B3F-4E3B-9582-B2750A6204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40704D-5C8A-5FA3-76C7-78598B33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9F783C-4F16-E347-EFDD-151FE5A8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38E8-E67C-424C-B91A-5D85FDEDC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8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24B73-2620-F099-8EF1-B85134C3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552F2-3780-EA7A-6D6A-A5E9A3706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87C378-801B-9128-E7F5-1BA58C265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DB8B26-63BE-63EA-8501-96B88AF0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513-0B3F-4E3B-9582-B2750A6204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5ECB46-6CB1-934D-E08C-969C7D5E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341526-7367-AF31-AAE5-8024C85F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38E8-E67C-424C-B91A-5D85FDEDC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49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49D0C-25BC-D7B1-512E-0A263634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35CCCD-E784-8AE4-D9BB-DC39E28DE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A8D3A0-370D-FDA0-55D3-A081A39D1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8FD8B9-1A38-B276-2AD7-6EBB410C8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FE4A41-0184-2A03-80F4-B6B4B438A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2D878B-A580-1AB9-8468-41F33155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513-0B3F-4E3B-9582-B2750A6204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8F57AD-274D-7D1F-12FF-C654141C7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03B9CD-CE71-5636-9AB2-1DFE2645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38E8-E67C-424C-B91A-5D85FDEDC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32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1DB5C-AB70-11D6-E1B3-89E88731C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B735F0-06A1-59D0-9BD3-A94088C9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513-0B3F-4E3B-9582-B2750A6204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EB90FF-1393-791A-8371-519286A4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C98F16-FD42-824D-E0A8-804145FD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38E8-E67C-424C-B91A-5D85FDEDC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03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D2654B-4104-6C36-88A4-7916953D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513-0B3F-4E3B-9582-B2750A6204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6A6F07-DAC3-5108-DFC0-34FC0375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2772D0-1F36-60D0-101A-682324BE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38E8-E67C-424C-B91A-5D85FDEDC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20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4A3E8-8C6C-4983-CF47-BB0CBDC3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DEA01-3A7F-4A96-1B5F-432F2F043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AA6EC-8A34-4616-E8D9-573BBA2E1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6559C-C9D6-59A1-7C2A-503096D6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513-0B3F-4E3B-9582-B2750A6204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A05B63-CC1F-87AE-ADC6-22EC1EB4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072AF0-C971-5845-CF6E-B8FF5A80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38E8-E67C-424C-B91A-5D85FDEDC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90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AC4B2-1FA6-2F94-21C5-863F41C2D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F5944A-F822-00CF-D8EF-B23048C6C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3577E0-EC71-98EF-AC1D-171DA6492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DF927B-2897-8525-9ECD-EB0F6173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513-0B3F-4E3B-9582-B2750A6204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D53BD7-A970-9AD8-2028-870D0F10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38A2C1-9FE1-DE04-1611-DCF6B697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38E8-E67C-424C-B91A-5D85FDEDC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36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9268A2-2B43-0914-ECDA-4380C0E1A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F8B9A3-1FE0-A07A-0675-67647FB39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19FA49-5297-20DF-899D-BC32C7647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5B513-0B3F-4E3B-9582-B2750A6204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B1BF5-DAC1-56AC-75FC-0282EDF1F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4274C0-3C52-21BA-7B47-FC04EFD6E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338E8-E67C-424C-B91A-5D85FDEDC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2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0946" name="Picture 2" descr="8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2024-03-10T21:04:51Z</dcterms:created>
  <dcterms:modified xsi:type="dcterms:W3CDTF">2024-03-10T21:04:51Z</dcterms:modified>
</cp:coreProperties>
</file>