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3C3EB-47BA-C305-9C74-45EAE3EA4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2359D9-35D0-1199-530E-EBDE33F3B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9EDF0-00EB-89EF-24AF-7DE3A919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D1E47-1085-7D15-531F-DC286E9B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1F5BE-935B-1612-885A-7DC0BC58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58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5249C-8434-687C-5FFB-505FD7F7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F2726A-B527-C6FA-A963-6126145EE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AAAEA-B0BB-257B-8271-70978AAC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22D15-7D3E-4472-75DD-6AC784C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C8A76-39AE-8883-6D75-F7B12822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9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76E5E9-21E3-4151-3F68-297781BAF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BB658C-A7A9-3BA7-B37A-E8D96F893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32464-EDDC-BEA0-170F-4EE6C15F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19AFB-6298-FC43-6C68-B9190602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99E58-5145-EF3C-67F4-34099440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3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CC80F-A735-DAFF-BA97-74795E67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E81EF-D370-D2D4-3066-A3497D3A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8AB26-8BE9-2B46-D4B0-BC10B03C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8CA31-865E-7B30-F7ED-ECE11C43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BDC52-5E72-254D-CC5B-BE5E2847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6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840FB-5D8E-641F-0C0F-93E03896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1C7FE-01ED-540D-C09F-D1ED60EEC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28A70-6AF9-0574-0767-A3D7BC35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898C7-0D1B-1035-B61B-CF1E12DC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39960-1CB2-0163-FF8E-32F608E5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4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84E48-84FF-EA1B-CF26-C595979E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C8E80-0739-022B-DE1C-172D6E6B4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52B8F4-0255-D36E-13BE-5CB466C23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ECBF39-FA0D-190B-D556-0E937462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9D04AF-2D76-3944-F6E8-B7BEACCC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323C60-C353-FF6B-F8DC-B86E4105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4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D7465-598D-EEEC-03E3-40273A2C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B65BE-E025-C16F-2476-6BB6F94E1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DDD9B-2C91-631D-8A0A-204E2CBB6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53A9D9-39EC-2C52-E129-7FA462226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3933BD-FC04-C441-7F75-0E1E5ACDE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EE5D56-35E7-3CBA-A9C2-C5BDD62D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A09D1C-3789-7C93-F824-3B19A8E8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411C43-4F44-3690-FDA4-CC31D3B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3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28AA8-0554-8587-85F3-129137ED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31E561-F5FD-67ED-2833-C3A85CB3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2C5D64-FAB2-9B25-A844-BA8ED9A1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F6E0E9-6A3A-80AA-C77B-5AEC43CF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8CDA32-BAEA-E7DC-74DF-C16E7C2E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44C6BD-1C9C-F9B4-B106-0F007448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1B2FBF-1AF5-B507-729F-34606A04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5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674E6-9240-C54B-71F8-CD6FCDDC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0D4D7-26D7-18CF-6E24-DC5D7082C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60C82F-B40D-775A-178B-5A32A85FC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C0D14-3A9F-4348-D647-8682B7FC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4FECA9-0787-9A4E-422A-D328C22F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0449A-5EED-98A3-A931-69671CC8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16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D76FB-22CB-031C-40C2-2DA629BE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4ABC65-24EA-C83C-08D4-B68B9ACC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B2B7E3-140F-6D8B-300B-E9948629C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D791B-B7EF-1953-9F81-521398B8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34D63-F1E7-E07A-C244-5697F8C6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AE2F24-C6CC-0E05-3A4F-4A8D0809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8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2D02AF-4CB8-6812-9A67-91705974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666A27-CA65-A85D-403A-3467B542D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7A092-04C0-0D72-6F2E-3809BB9EA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903FF-444F-46B2-9D98-727DC7632E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55CAA-F700-11EB-B5A7-C38FEE7DB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F86B0-9683-6B62-0474-8B182397F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0F418-8A43-4168-B232-EE8B525EF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25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994" name="Picture 2" descr="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4019" name="Picture 3" descr="83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2024-03-10T21:04:59Z</dcterms:created>
  <dcterms:modified xsi:type="dcterms:W3CDTF">2024-03-10T21:04:59Z</dcterms:modified>
</cp:coreProperties>
</file>