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8335-3D04-1EA7-98B8-5A94CAFF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A69C6-B8A2-8DB2-F593-46CAFC3B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E0CFC-1CBC-2909-4ED8-89BC1588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2CEAD-8542-09D8-6BA9-9AA323E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535D-6967-FCC0-0579-35E3922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DAD51-10C7-376C-BB64-AF09ED6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B1BC8-50BC-FA58-6AB5-2B424F47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96631-3BC1-D139-4A02-43401EC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4E433-0ECF-23F2-A70E-01E9DE92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2260-149D-9FD8-7A74-CDC943A8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B42325-B5C6-4236-F24B-DD4805F7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89E1C-E4CC-0743-91D0-558EBDD3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D319C-BF3F-E38F-DDB1-FB9A274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56E3A-F6C3-DA7A-EB01-D91536E7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A9CCD-76B6-11A7-8E94-D094BADE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087B-DB7E-D131-E043-EB890A17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0ECBB-AED8-A8DE-213A-9F1D0EA4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BE05-686F-8D74-E54E-9A2EF42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8BF4-A77F-A6B1-56A0-6691F307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1F91E-0BD0-241B-CFA0-39155E25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AAAD7-E03A-C64D-287D-2F3514A8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458A9-8EAE-6771-DF25-97880042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C7B8B-D5A7-91EE-0155-5C9E1C36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DBDD5-4313-5378-C3A4-7D44DD9F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8DDED-DAB9-3262-D9B4-3B04485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8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974C-A119-9B7C-7443-4AD55CB0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D14B-8EB6-2AA6-5B5F-D9639FC6E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0CB43-7575-9C0A-AC83-3646AED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47727-80F7-EAC1-6768-3263583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E0E92-1883-F39E-3942-1ABCCE12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500FA-209E-D229-F9CE-DE86DF2E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6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05C6-C059-4D1F-358E-FE5E86B6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A6BAF-2499-9FF9-3C24-2D5A412F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94A3B-FE6A-856F-30A9-7CE37663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38A35-394F-DA74-F27F-D65D59A5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28113-3CEF-96D0-8D6E-EACFF3BA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61B1D-4E64-BB8A-CFAD-682C87E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99FB7-C508-45B7-3A01-72824560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AD65E6-11AF-8D52-14D1-CA2606A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D1BE-2D20-BC9B-B91F-C7A450D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CA557-E5A8-5BC5-E7AB-03269079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BF1D61-B43C-F625-CA75-BA3255BA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454C4-44A0-DDF3-2EFC-974CCDD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6064CC-D9B9-8DF0-2ED5-0F342F5B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E4983F-25DE-F665-14D3-05DBE38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8CC0D-B278-850B-FAB7-8B8377F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9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9D09-A84C-68C4-8861-B7F82E5C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460CB-412B-FA1B-74AD-E6A6B66C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E31ED-B12C-4BBD-6B99-782C0310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EC222-21E4-D809-246D-163AA9A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F67FD-93DE-8908-8B59-8D1FB507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2CF71-6565-F423-6B4E-BB639F2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C9A7-388D-735A-7956-4D3778A7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6001D-BB09-363C-D3F5-66E186A1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92CB-A549-6115-0E83-5D13F60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A13F0-365E-E9B5-A730-903BA3B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0C734-AC42-9B74-A038-76C74B8D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AA729-FDFC-C036-3FFE-DDC3CAC8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0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FF326-6BD8-0458-03DB-3C0377F3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656BC-86E5-EEB2-71A6-C7239EAA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A7D4B-4A9C-8B58-7AAC-1F27B2192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F0B7-7744-4A5A-B5D7-6551044A06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169AF-84C9-EC39-2F9F-240E69A27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67615-7572-686C-6301-88E733986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B06E-E96D-45CD-98A6-F8DE3EC1F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 descr="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2024-03-10T21:05:08Z</dcterms:created>
  <dcterms:modified xsi:type="dcterms:W3CDTF">2024-03-10T21:05:09Z</dcterms:modified>
</cp:coreProperties>
</file>