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55F7-C4C6-E659-C213-43BBD63E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5F1BC-0758-57CD-2E2E-BF9D9ED90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268F6-8582-B9C9-DF76-339A579F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DB928-23FA-7A5F-E46A-287B0DB7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ACD00-DB7F-BB6A-56D6-A45E5CBE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EFCBC-E024-1121-1C79-278231F4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784D3-101D-BB8D-3164-C45A2553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BB32B-D546-F941-9AF7-6435506B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37988-47FE-B862-EFA4-4DA997D1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A3CDA-01B4-62EF-23E7-049378B7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8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100593-BA72-263C-5C4B-21F1721E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275563-06CE-EA76-9F9D-FDEC48282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DE847-404C-611D-97BD-F73372A2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21F2C-01B4-9E76-A6EC-1371E29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3058D-7A8E-5D11-113E-89B65518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1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EDCF-1430-4807-C096-5DF6EC5F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ACD09-AA16-F740-4800-B2AB22CF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F28E4-A542-9404-9F65-8566578A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D2BC3-5F81-0D11-B2BA-C5573ED1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DA338-E386-2498-C174-D534A8BE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36D8-F380-6603-0813-6648475E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6AA95-F331-742F-17A9-719ED2DF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C0BFA-ED24-A2D3-C017-EA29EF3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D07B0-DA31-DAAA-A2C8-40A6DC40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C77FD-9053-3806-2236-DCCF5A1B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3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1DEC-EA53-BF1F-9041-E0D698A0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074B8-0270-86C9-1478-0A8DD32D2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A3A72-013F-B888-D414-03B2CA721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100FE-2EBD-12DA-9A9F-38F506C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9B093-1C06-A6BD-BBA8-9A4CA2AC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39644-8E64-C223-BABB-D46F445B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4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F716B-7837-B44C-C8CA-5B0C7130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10D3B-2D33-E64A-E108-96A9E195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E7AE8C-B71A-998B-CC98-66A40555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697D28-B2CA-867D-A869-EB8250FED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23C75A-380A-3DB9-469F-CBD558FA8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035024-42AC-EFF3-8852-4C8DFD0C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900ECB-CF9A-2CDF-1EA2-E74148FA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2D024A-8AC7-ACF1-CA5E-37EBF5B8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0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71CA-D47E-9AFF-CE51-2B1ADF08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1169B-D973-E25A-E460-A3869DA2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AC79C-061B-CDBE-1191-8A8B5F60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FB1B2-70B7-7C27-EA6F-B67795F5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0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A19AB2-1F28-3696-92B5-0B8051DF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A756AF-0803-A337-2309-01C34ECB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E631E-F98C-CE11-D034-1917AB3F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94CDB-25B4-06E9-749D-D71E2150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1513-AA85-506C-D92D-ED37A64E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E5AE0A-8601-3E72-B319-C0464902F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2D724-199F-A05F-88EB-D3D174EE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47875-7F5D-D847-F17A-06B78523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5C3F3-A39E-073A-5EB7-FD4067FB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2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BB805-EA04-3972-928F-EDD5E1DF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A12A29-F10C-BE67-03DF-52E578208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48218-98AA-2ADB-B5C0-01DE13461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C7D4F-B02F-FE43-1677-CA3A040D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A241E-5303-4486-3AED-09D1394A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C382B-1E90-84C8-EFAD-0DC74CB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6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3B6FB3-92FA-D84E-06FB-EDF0EF63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B379F-4D41-C792-30DD-DFBA42F3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832F3-15A4-9D58-4E08-EA9339755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927D-8947-4D64-9BFA-D13DA81830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0DA08-D7F7-F0C8-E859-269904BD3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67ED6-B484-C17D-735E-79FC41EEB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68A8-2B20-4554-B004-A544ED69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4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282" name="Picture 2" descr="8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2024-03-10T21:05:53Z</dcterms:created>
  <dcterms:modified xsi:type="dcterms:W3CDTF">2024-03-10T21:05:53Z</dcterms:modified>
</cp:coreProperties>
</file>