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FB660-0990-4F69-3AFB-19FD05729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0A1DE1-283F-C02F-DE8C-0F0CE2D4C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59D81-0A98-63CB-B87E-615A1315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9A9A-159D-4C3A-89A3-DB0A687DA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E5050-A0EB-65B4-5226-736BD549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720A8-ED50-C3A0-AAF5-51BD3020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9368-E76A-4940-B80A-627E54B07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73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0C07D-FE3F-A1C7-B517-7E036842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47A3F4-67F9-4577-944C-CE09C7FB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55872-8DBC-BF6A-18A6-57A2A7DC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9A9A-159D-4C3A-89A3-DB0A687DA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A0D37-5046-99CC-AF33-09DA624F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E0680-2BC6-32AE-AB35-45D57729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9368-E76A-4940-B80A-627E54B07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8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6884FB-BED6-AC5E-0E27-8FAC1699A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BF9BA6-82C3-7439-2184-28730F287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649AF7-2011-AC4E-C838-DA9BC833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9A9A-159D-4C3A-89A3-DB0A687DA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7CC08-092A-1CD1-42EB-149039F4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2BA60-8BF2-47D0-F5C8-387C4EFC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9368-E76A-4940-B80A-627E54B07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33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A45E7-61B3-644C-604A-E1264EB8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E6768-AF8B-E552-D959-B6831A374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B6AED-397D-5BE4-DB80-BBF4922C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9A9A-159D-4C3A-89A3-DB0A687DA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9E55D-12B7-78C7-195E-74EED109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74A2B-3842-5FA2-32B6-4B7429AB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9368-E76A-4940-B80A-627E54B07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8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65EC3-26F2-FF92-CD63-577238A4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F0D278-DE1F-CE18-EF2A-123C1A10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6AACE-0B5F-928C-BA8A-DA7F90EB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9A9A-159D-4C3A-89A3-DB0A687DA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2CB3E-FC8A-AE3C-E028-09099295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BBAF7-A37E-C92E-75BD-201BD11A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9368-E76A-4940-B80A-627E54B07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23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0F6E2-1DEE-10CB-4691-62B092DA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1FD90-4FF8-F9F0-00C7-C1C696660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0CA591-5D09-8719-CFAA-6E7E41D3E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4E353B-1C9E-FEE0-3760-4FF38144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9A9A-159D-4C3A-89A3-DB0A687DA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869E0-9A57-D8CF-817F-41599AE3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9FFE90-826D-6A50-5DE7-CE7977EE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9368-E76A-4940-B80A-627E54B07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3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ADC1C-A0CE-F9C2-AB28-0085A955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3C2BB-6D17-E515-B7F8-D76977C2B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A9EB09-D6D9-3E43-5633-15A955682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C14623-088C-B910-F9F6-0B94BAEB3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D1A38C-9F83-DDB0-F15B-D359BBBAD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FBC1A4-9F4D-9AE3-EB22-419F792D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9A9A-159D-4C3A-89A3-DB0A687DA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3AA934-19DD-A474-1042-5BE28C28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3C053F-87F2-74C5-AA92-12645283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9368-E76A-4940-B80A-627E54B07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25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B1855-5D44-DB38-90E6-06AFF8FA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00DC9B-3708-F43C-A1F6-D2A8BB27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9A9A-159D-4C3A-89A3-DB0A687DA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05FF24-CEFA-8175-4665-F3C52F26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2EEA5-9806-C078-D7A0-FB46BA05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9368-E76A-4940-B80A-627E54B07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6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786C97-1E31-C7AD-B382-8C3F16A7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9A9A-159D-4C3A-89A3-DB0A687DA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8FD50F-A16B-9A33-4CA0-246B48D6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AD72E4-4687-212A-5938-D8F2A2FA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9368-E76A-4940-B80A-627E54B07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6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4B169-4FA6-0186-EEBC-2C834AE5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A3DC2-5D8C-56D2-310F-2A487AA1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63941A-D813-612E-FD86-A6931D523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447E52-7012-4335-3998-B93D11BC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9A9A-159D-4C3A-89A3-DB0A687DA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F5E253-4E10-EC59-C90B-2FB1FA72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8CEC67-9913-D798-AB03-F718223C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9368-E76A-4940-B80A-627E54B07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29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CB2C0-DB06-B955-7062-9014FBAF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B42B22-8228-AF9D-B362-4DF269C7F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95ED51-D05B-910C-F130-7D00DD3F4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60D657-09A4-1340-3DDD-5AB750BD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9A9A-159D-4C3A-89A3-DB0A687DA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8BC11C-1845-0C9E-ED2E-30C68D71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E9BF14-E3A4-6CEF-BD28-16FB3AB3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9368-E76A-4940-B80A-627E54B07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1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BC3761-2F10-5751-3D3C-B8FF9F53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5731AD-A3A6-63CF-CF4D-7F128525F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FF59A-1098-3E08-AAF2-87866ACE2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59A9A-159D-4C3A-89A3-DB0A687DA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A77B1-B762-89E5-DE31-46DC8539B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E9A3A-78F3-8076-1649-C9DD5AE87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59368-E76A-4940-B80A-627E54B07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40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6306" name="Picture 2" descr="8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7331" name="Picture 3" descr="84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2024-03-10T21:05:57Z</dcterms:created>
  <dcterms:modified xsi:type="dcterms:W3CDTF">2024-03-10T21:05:57Z</dcterms:modified>
</cp:coreProperties>
</file>