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D1DEA-AD8B-E6BD-7219-FA00EA9CC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37D531-627A-B31C-5E9D-F03C2B7B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068D2-1446-A419-6309-1DEEF81C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D0C68-67D8-4B65-2646-BE0028DD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67064-4FD3-3EB5-8BB4-B437378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395E-5BDB-0D76-4BD1-38759B74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174E1-B8B9-96BA-A25A-796FF74D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779DD-4D94-F48A-2A60-312BB328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9BA7F-713D-8CE4-5CF4-710F7798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3F7F3-DA3C-4963-0DFA-14DF0515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0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5B4FCA-2E6C-6039-1373-AB80C528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13F45-EDEF-6317-98DB-7D1D3972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46A47-735D-A932-C653-96CDD98D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B3288-7EBC-5303-8D1F-DA4C65D3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AFCAA-82CA-1ACD-23D5-3E3F08B7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3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71BE-9109-4E4C-021C-72934568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33519-4CDC-554A-80BE-FD36FFC7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A9B4D-7DF7-FD35-F590-B8E344CE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086F8-72C3-EB59-B623-FD598B0C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77989-D44B-4035-933F-2D68DA6F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4DD47-B1E6-AC5C-B39B-291D6E77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D044E-6AD3-F286-5439-E8794119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FD9B5-6FEE-38ED-2BBE-D4ED26BA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F7BCD-0A0B-72F6-0A7E-192840EF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0474-047A-CCE6-399D-32084EE1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F5CD2-A4B8-2FE1-C5D0-87094203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F931D-EB20-9493-ADB8-E5FEC824A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6F4B7-5736-6884-AC24-C731D7B16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6E35A-8D7D-10DE-8C94-978BD886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3B2E6-D81E-E070-9710-735847B5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FE98B-1B34-F6DC-8A8E-E5B8CEC1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0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A0164-9DC7-FD50-8C45-1735FC25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2A2D6-0ED5-6816-5BA4-EBD57353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24BF93-D19E-A098-DCE3-04B00A6D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9B9C23-1782-8B5C-71E4-634237A78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828A1-DA15-03C5-2A2C-4D5BEFB99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27484F-66D5-9501-64CE-FFC90AAD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4724DF-5A02-E95C-1E33-EE57982E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AE15B7-BC8C-5730-91C0-0CB86198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7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0D025-31FA-C898-D190-35631134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132B8-6710-7512-A929-B8E25C81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200C41-F0B1-47D7-0191-74B24ACD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BA1749-66A4-DD3F-05CC-EC5307DD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6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78FEAD-A129-2E98-32F3-599F3366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8545F1-7F73-80C0-3567-95C81717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0FD85-600D-FF89-00BC-8B0109EF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1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33100-5653-C45D-9A03-5E686142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656B1-82A2-F0D9-5B89-FFD03156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78F062-ABA1-CE31-2F22-2533F7AA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ED6BD-BD78-986B-F5AF-AAAE484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F40ED-F2A4-2A29-80D1-3FC709E9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F8036-B352-59F1-92F2-4C00BA8F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C0D1A-9D48-693B-95A0-78D755DF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3B5F52-4A93-B68F-1F9A-8037993AB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53644-8E4B-7C37-E388-696B3356A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28FF7-1AEF-284C-5331-1507D9A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F0CA6-1435-381C-7CDB-7ADC0DE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43569-3A85-92CF-3031-EEFA0EA2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6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0AA313-B047-3EA0-7E66-B36D319A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D3AAD-2BFA-E0DA-7DC6-C85CE7F4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133E8-3DCB-6E7C-B4B0-3A7B525AC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337B-AC11-4A8E-BCFA-180D826E29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CC36C-C711-94AE-9EFC-92024BBCF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11C75-1005-FC4A-6E47-1B4DA971E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3DAE-FE90-4551-9C73-18EE9122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330" name="Picture 2" descr="8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2024-03-10T21:06:02Z</dcterms:created>
  <dcterms:modified xsi:type="dcterms:W3CDTF">2024-03-10T21:06:02Z</dcterms:modified>
</cp:coreProperties>
</file>