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4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BF71F-E973-D18E-D493-A351F97A6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24BB51-EC6C-3CC0-EAC6-3F17937AE1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F633EF-7050-19CF-82EA-7FB45719C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ADCF-9A57-40C4-891B-DA37B1B1CE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F589B8-44A2-A88D-4AAF-07E55C5D3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20F383-4249-59E5-AF58-8621A58F0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73DD-E884-4700-919C-43A3AD21E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198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2CD98-CB9B-61DA-9866-AE539C7DC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53C15E-D3EE-6E73-1CD3-DB87CE06F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465F91-E018-20E5-9CE5-3E5B24A4D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ADCF-9A57-40C4-891B-DA37B1B1CE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116BDD-0FF1-9142-C9E2-B1ACAA9C0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52168B-063A-B6D7-06DB-9BE1DF3E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73DD-E884-4700-919C-43A3AD21E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33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EBE5E7-A4B2-88C0-E84B-88F2FF8AEB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7C3235-CE9E-7877-AF62-F977837B8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0AB81B-D074-C9D9-19CE-EE8D19940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ADCF-9A57-40C4-891B-DA37B1B1CE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4E983D-92A6-34DB-A76E-1134BF49F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05952A-7EDE-BF93-E8F9-72812C044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73DD-E884-4700-919C-43A3AD21E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348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A1532-FF88-38C9-97F8-6C83CD11A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54FAD4-840C-EB3F-54E8-13D9F196F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CEF038-E394-AE27-3121-EE74F7BF7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ADCF-9A57-40C4-891B-DA37B1B1CE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281AB1-D728-0F70-F46A-49C624260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AE5FAB-2592-EB66-C41A-90ADB1BF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73DD-E884-4700-919C-43A3AD21E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177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05F64-80A9-F042-FCD1-935E2AD2F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E90DD8-0D19-7896-AD88-F071A6B6A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53C668-259C-589F-E029-98F77AC41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ADCF-9A57-40C4-891B-DA37B1B1CE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D4F4E7-BEAC-8301-A578-506D4A2CF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DC932-D353-D732-F840-80861A641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73DD-E884-4700-919C-43A3AD21E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10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72A8D0-9863-1E23-E6B6-8516628A3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3DC1FF-2A56-67CF-CF11-AB5BEEDE70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ED833F-892D-15C6-0253-C55D65678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99645F-10FD-F936-9112-72E807265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ADCF-9A57-40C4-891B-DA37B1B1CE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99A27F-F04D-55A9-C978-3AC6E1470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450426-D0F4-2852-0A55-5D1F6D286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73DD-E884-4700-919C-43A3AD21E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305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CB8528-5CCB-19FF-E9E1-F3D2D812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3B9498-E855-265F-9627-9432956F2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C96F64-3342-7FCC-6A9A-31448B4FE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CB5D28-A93C-A193-C6E4-317C77539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B77E7B-B1FF-772D-B5FB-50DCF3E385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96B8331-CAC5-3638-88C3-ACB9BC95B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ADCF-9A57-40C4-891B-DA37B1B1CE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7EC1CE3-F00C-5148-C9B5-B6529017A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090432-87B9-034D-5F1C-0D294FC5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73DD-E884-4700-919C-43A3AD21E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01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1B96D-6F28-C79F-8C3D-09267E3D6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E41FDA-FB55-F5F5-C675-14938953D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ADCF-9A57-40C4-891B-DA37B1B1CE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797F75-F4B8-069B-3168-4EA338B52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D60646-88DA-DF17-A597-83B53575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73DD-E884-4700-919C-43A3AD21E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662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DF2CD87-38AC-A099-7540-BD3C34076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ADCF-9A57-40C4-891B-DA37B1B1CE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50B7A4-7426-0A01-718C-8516E0FAB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63C0A4-0DE1-13D5-C63C-52BC99B78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73DD-E884-4700-919C-43A3AD21E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900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C718CE-037A-02B3-8F63-3F1694A02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E4BA7C-33A9-57EA-0F5D-9673D50BD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AADFF4-B049-E4FE-E5A0-B42E25668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4B7E65-C06F-B305-F03A-49D04B08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ADCF-9A57-40C4-891B-DA37B1B1CE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4FE225-AE9A-374B-903D-F06FFBB35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910B3E-BA82-88BB-810D-B96A2F938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73DD-E884-4700-919C-43A3AD21E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59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FDC9E-1B22-D1EF-0EB9-285613989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32EE86-935F-60A2-8C39-07368CC2BD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B405D5-D744-52E7-958B-248412B2C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2E857A-3223-713D-A53B-FC25AA31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ADCF-9A57-40C4-891B-DA37B1B1CE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521F2A-4EC3-8552-E99B-AF2585EB8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6D6722-D755-E22E-B6BB-4200512BE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73DD-E884-4700-919C-43A3AD21E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99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54B7D2-FCEC-0251-5A8E-9AEB09E92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6519A6-2C3E-44F1-BC8D-6B61F66AF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A77FF2-3AD9-6C50-1C2B-451F02815B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6ADCF-9A57-40C4-891B-DA37B1B1CE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3DCE35-3741-5CDD-D949-361C7EFFF6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7682DA-2732-A4C5-83CA-F2572F57D5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673DD-E884-4700-919C-43A3AD21E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975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02" name="Picture 2" descr="8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2024-03-10T21:06:15Z</dcterms:created>
  <dcterms:modified xsi:type="dcterms:W3CDTF">2024-03-10T21:06:15Z</dcterms:modified>
</cp:coreProperties>
</file>