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AB882-4FBE-3F8B-00E2-930AE6416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D37D0D-93F7-664E-A6D3-662DEE68B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5BDD65-8309-0609-9959-30583570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0F3-E7D4-47E9-B84F-D845036CCA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C0FBB-FEE7-CB65-6981-71B32353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1698E-D2E7-4661-1DDF-A64EE9F0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682-8D25-429C-B32A-9EDF4CCA7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49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CC2CD-1D91-D4D0-6084-C5B2416C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072BFD-DE46-2A64-2433-9FA5A0CD8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96FB2-F57F-6FBF-5588-45F5E2AA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0F3-E7D4-47E9-B84F-D845036CCA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E6A-F8E7-83E7-7A2B-37EDE848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12004-DDB9-F5B7-4042-05880A74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682-8D25-429C-B32A-9EDF4CCA7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82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F634AD-5F5E-290C-F4F8-A4394839A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7DAB4F-988A-A3EA-4326-E6A0CD566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4E9F9-D22A-C3D2-072E-4FF5FBE5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0F3-E7D4-47E9-B84F-D845036CCA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AE931-A365-EA3D-C5ED-B8FFA0B2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86FFD-9FA7-A491-4715-EF8A6479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682-8D25-429C-B32A-9EDF4CCA7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27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285B5-A53C-8461-2478-BAA59ECB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E57F1-5EC0-4397-275C-F9F67282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5DBB3-0643-124A-0200-80CD77D6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0F3-E7D4-47E9-B84F-D845036CCA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A6602D-A743-99E5-251E-BFBEFAE7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B4166-EAF8-EA6A-200E-183BCBDF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682-8D25-429C-B32A-9EDF4CCA7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55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BA666-AAB1-317F-1BE4-0200417F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7FF04B-3161-7C36-A89F-9B6DF2908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6D3E0-0ED7-7876-E80D-83B3D7DF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0F3-E7D4-47E9-B84F-D845036CCA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70BEB-7C47-F840-3512-F5507016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36B6F-A622-63F7-A93C-0044B20E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682-8D25-429C-B32A-9EDF4CCA7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2730C-3D92-1C0C-AB4C-408B82D0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23C14-35C8-D733-2A9B-1EB9ACE78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E9D4FB-FE2A-F99F-7A01-B5427F263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3CBC5F-E772-E978-1853-8DF49205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0F3-E7D4-47E9-B84F-D845036CCA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DFDC60-ECC1-E319-0696-8BDF31D2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FFEC56-4F66-C5A5-3B6D-A8B134E5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682-8D25-429C-B32A-9EDF4CCA7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30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AE913-D0EC-08B2-1892-B7287704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D82C26-1476-3C4F-A819-DABCE8EBF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4755C0-4448-53B0-F8EF-989F1398D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64778B-7700-1DEE-0CA9-473E7C447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697C53-6A60-E3B8-4339-330902C84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D275F9-AFF0-E852-6B15-4B61DDC9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0F3-E7D4-47E9-B84F-D845036CCA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13FD54-4F56-C196-64B4-7209B68D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095D9C-B20C-A636-35BC-D6D40E6C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682-8D25-429C-B32A-9EDF4CCA7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86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29099-02B3-12C0-9986-8502FD99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59816D-319C-7FDE-CD17-CC09E245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0F3-E7D4-47E9-B84F-D845036CCA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BAAFDB-1FE9-A68D-006F-21AFCA04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A58DD9-3177-DA28-0115-2AEFC699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682-8D25-429C-B32A-9EDF4CCA7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2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53FDCC-8EDF-FD71-FA24-78709D34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0F3-E7D4-47E9-B84F-D845036CCA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985AFD-95F2-CE98-33B7-6340E1AA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A825A7-8184-2510-B236-A56FE341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682-8D25-429C-B32A-9EDF4CCA7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45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CFAAD-EF2C-D446-2497-5DBB4407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D6916-E242-2D75-426F-A0D3AC29B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1A9EC9-90FC-34B0-91D9-B9E6BDDFA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C2ED94-6238-116B-54A5-2808CE11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0F3-E7D4-47E9-B84F-D845036CCA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5FF30F-CE91-63F6-ECAA-2707B222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BD1480-7F7C-ABC7-F782-84EDA335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682-8D25-429C-B32A-9EDF4CCA7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57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6D132-74EB-F497-6F51-E5517C77C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74BBA6-D4AE-2C89-BDC8-9238C3EB1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7D8E9D-5B0B-BDE7-4859-B34AF8639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F5BD14-09EB-31D2-8268-E2C459D5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0F3-E7D4-47E9-B84F-D845036CCA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0D09A6-3539-0649-2E0E-6FF9100C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1711C0-DB05-1149-3AE6-A9E7ADCC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682-8D25-429C-B32A-9EDF4CCA7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46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B2F519-9EFB-8869-2F1F-28FD8A80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036F22-F2D1-20E8-DB0B-B3E719AB5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972A5-FBF1-1975-0568-FE018335D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190F3-E7D4-47E9-B84F-D845036CCA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AC1F18-B3AA-8D9F-F6A7-125F9BA14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51E9E-4EED-BF18-2D59-16AA750E1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CE682-8D25-429C-B32A-9EDF4CCA7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81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450" name="Picture 2" descr="8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8964613" cy="672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3475" name="Picture 3" descr="85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2024-03-10T21:06:24Z</dcterms:created>
  <dcterms:modified xsi:type="dcterms:W3CDTF">2024-03-10T21:06:24Z</dcterms:modified>
</cp:coreProperties>
</file>