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DF1D1-EFBF-919F-7772-1CDBF55CC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6C3848-39A3-73FD-6317-C63992348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D81FC-EA0A-1EEB-95F3-D3FED507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B708-E129-43DB-8FDD-64DA82E60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A91B4-C511-82FB-2754-7D71C0F4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5BD59-88C7-994D-D805-95681930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BD00-0FC5-40DB-868E-9673D1582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34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B185D-9DC7-F54E-AA38-BA549881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E9CABA-F3B8-2E24-F5FF-8320614FD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213EF-4997-8387-ACE8-6B9CD7C0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B708-E129-43DB-8FDD-64DA82E60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F2B40-5B5A-A511-DECD-433E533C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F8B27-48FF-E7AA-35EC-04062DE3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BD00-0FC5-40DB-868E-9673D1582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8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AF0C87-61AD-FFAF-488B-F2A844BCA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204B3D-E710-EB23-B88F-0B938F1B8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3EEE4-6956-5350-06EC-AB566FB9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B708-E129-43DB-8FDD-64DA82E60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0DEA1-7E2D-BFF6-54F8-E3DF6DFD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5D24C-5DB9-4236-33D6-35EBC1D3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BD00-0FC5-40DB-868E-9673D1582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9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76179-F22A-77A2-CB0A-209DABE8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3AB7E-2551-8FD0-EEB0-546B9D04B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6821F-2D14-3647-5040-B1D90465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B708-E129-43DB-8FDD-64DA82E60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04E71-9B84-C706-9B72-8D9B920C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163A6-2EE1-58D0-F5AD-0B6B970C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BD00-0FC5-40DB-868E-9673D1582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60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D0460-09F0-9878-5233-6B153C67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BFA0F0-661D-D71C-1D28-60F63CAAE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C4F56-5179-0421-C941-9E58AB9D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B708-E129-43DB-8FDD-64DA82E60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F2173-1CE9-8739-D5AF-CA19581A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B2C41-71BF-E939-E239-632BAF77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BD00-0FC5-40DB-868E-9673D1582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4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90667-E2B3-380F-BE1F-C6527287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643EE-082E-5159-7DEE-A368BE149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4BA0F4-0578-1741-BCFF-4F194F1F3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6527F8-21D5-9156-D26B-6F9C5FD1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B708-E129-43DB-8FDD-64DA82E60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361688-A8AD-10B0-E604-FFE459A4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A5378-2A54-EB16-5A2B-FABAEF71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BD00-0FC5-40DB-868E-9673D1582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4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07159-1147-49E8-8E25-1058703A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C2BAF-3A93-A053-129E-1A4B3C4AA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DC40AA-F090-69A1-2A16-42750C9BD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6A967B-E1D4-464A-5305-30A01BCD1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876D2D-250D-5632-D573-0C78935A6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641683-7C82-9630-D4F0-F3230DE8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B708-E129-43DB-8FDD-64DA82E60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8124DE-1159-8A0A-5AEB-7F9AC166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348144-DCCD-A853-290D-AE455073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BD00-0FC5-40DB-868E-9673D1582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62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6DAA8-B2B5-C994-6E78-827DA313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618110-A727-D8EF-949C-70E90B7B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B708-E129-43DB-8FDD-64DA82E60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26EF71-1D94-7146-76F8-2915CF8B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EFD2AB-3FEE-88E7-6133-BAD08AA4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BD00-0FC5-40DB-868E-9673D1582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87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035B32-CE8E-9EA7-C8D5-365DBE9F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B708-E129-43DB-8FDD-64DA82E60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6A8352-D978-8DB4-28B9-F45BFD1B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8B74EC-117B-9E70-E195-4501CC24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BD00-0FC5-40DB-868E-9673D1582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93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DAB7B-041C-F30C-7379-570E87B1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75E85-ED09-0602-C7FB-E543A2B5D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891DCE-2507-7BBC-A631-5C50B4CBF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88810-E188-0518-0165-7EB2895A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B708-E129-43DB-8FDD-64DA82E60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63156B-0722-50FF-AE7D-0B6E189C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31857-B208-1244-D5F1-D223231A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BD00-0FC5-40DB-868E-9673D1582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17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FA630-94A1-139B-6950-EC4473F5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2B0BF5-F9FD-3571-908C-048D9CE62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255284-E251-3A4F-FF2D-7F9A4DA79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C9493B-601B-15AF-AFE2-D13AE0A4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B708-E129-43DB-8FDD-64DA82E60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50066C-0FA0-BFD3-373F-51A271C1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B8B98B-43D0-C1B1-BF2F-67624B4F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BD00-0FC5-40DB-868E-9673D1582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0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E0F242-9AF8-95F3-FE52-A9143B14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96369-3CF5-5646-B153-53EF409F5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34F37-FF3C-2CBA-AD70-157E4B3E1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B708-E129-43DB-8FDD-64DA82E60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FE914-3930-3097-88A5-95140DDCB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77CDC-9681-B412-AEC8-3DB2C0F55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0BD00-0FC5-40DB-868E-9673D1582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9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5522" name="Picture 2" descr="8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9053513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2024-03-10T21:06:36Z</dcterms:created>
  <dcterms:modified xsi:type="dcterms:W3CDTF">2024-03-10T21:06:36Z</dcterms:modified>
</cp:coreProperties>
</file>