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ACE06-F600-F2BC-FFAC-B4CF014FE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53BE52-B61B-36F0-B008-61FE0F4F4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4010D-112D-1723-C603-482F1B6C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805CE-C914-7EB1-C4AA-086B58AC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97920-E519-896F-908F-BB2B1A5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3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1CBA1-4E0E-DDA3-DD22-F6F10B78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1E7CF-FC79-831A-7911-529F26A59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C533E-CB9E-632D-D556-B09D3823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A1B1E-C0F9-6B38-FBA9-9F9DE987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6370A-C71B-19E2-E6C4-DEB9391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2F4B72-28ED-D9CC-5D0E-D99F1F414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8639E-3873-B8E8-A39F-C46ED642D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918C4-0A2F-7843-8873-5499AD89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8054E-6A30-D0A4-1AD2-29F98E41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F4701-CB86-5B34-12EC-15AC1422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3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E7C71-3274-E0FF-B2D2-3EE3964A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983AD-5384-09AE-6590-D34A6A4B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51B13-3BAB-3A57-F35E-C64274CF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98569-695B-614A-ECD8-2AC673B5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6F43C-F392-065A-64D4-5F2990DC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CC3FE-C0EB-7D68-7A75-C6924045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A9EEC-78B5-4710-AEAC-6AFFDD3C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50806-3200-7D43-DF20-990C7B2D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2F21E-3AA7-59A7-AE46-4B7C4891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73CD5-7524-5D52-F2EF-11D7B545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90FCA-EE71-AB3E-5E49-AAF19CBF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03BB8-FEBE-52D9-0A6C-01F572859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A098A-D949-61FA-7531-E84242BE6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D3265C-2D17-3B31-06F8-E1A154AD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BCAC6-C7E6-02ED-8547-7860E664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3CE5E-AF86-15B0-9334-E12C5CE8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2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B6224-B990-931D-BB6E-F442453C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0F297F-9986-CB84-8A13-B1F287FE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3415FF-8266-EFF5-E621-43B235E7D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4DE02C-0F2C-3A6E-F307-13D76C192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75677F-1B84-2C11-6791-0E6916141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25490E-F89A-DD64-2CA7-196262E4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EAD61E-C505-A006-C2E2-C959FA48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E8146E-2B71-0B6E-421F-A47F50D5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8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2AB8D-F855-5EFB-221F-D6AAAC76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DF9290-1568-197F-F6B5-CAA984D1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ADC5E2-F7B2-3DE2-7515-A00DB541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A1498B-57E9-C63B-A4C4-85EA0C25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14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487C86-5A79-9BFA-E228-21AAC4C9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53D4C2-F4EB-ACC9-9661-33E61CAA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379AC-16B5-A543-38B1-501E7E8C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6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447DC-585A-035B-CD3A-BE1FD400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4A814-D6D0-16E4-8B04-FE40CC76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E323A2-2F3B-0806-3B91-E995B35CE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1C38C-D6EC-AEDB-5157-B68C8185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E1F8C-CFF2-C9AA-BA3B-03ED352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19E343-5394-D842-25AB-71E509A0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9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4A0B1-8D7C-AD3C-EE18-962D7BFD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18B4F9-EB66-5721-A3BA-B8DD9429E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C13A7-B066-2EC3-02FB-EFFDA365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88E0B-395B-EC17-4C01-0935C607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C156E-E92F-6C2F-67F8-2D76991C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4D5CC-EA2B-4F86-8BD9-D0FA5824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6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65705B-212F-560A-F57B-D06EECEE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08AB8-22FA-AEC4-733E-01272BE8B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6E53F-E24E-F87B-36D8-F8AC9C10B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F15BD-085C-6682-88D2-77C9ECBB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46E8-3D11-2DFF-D697-7029A6D20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5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546" name="Picture 2" descr="8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2024-03-10T21:06:40Z</dcterms:created>
  <dcterms:modified xsi:type="dcterms:W3CDTF">2024-03-10T21:06:41Z</dcterms:modified>
</cp:coreProperties>
</file>