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4CA72-1FC8-3076-0033-3BA3DF12F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23BCD6-8D17-E511-3BCF-FB228F402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9719F-2E39-02A8-2F43-742BFA55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CD11-93B0-4231-A8A1-28C38829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73C43-BACB-9960-0978-863ABF1E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FCAAB-603F-9C2B-F330-04D78B04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AC0-EBB7-46E5-AF2E-8A495D2C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22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E5D3E-2E2B-CB84-CDBA-8AD06615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3FA35A-CC84-087D-3FEF-AE820DC6A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2AD4B3-40B0-38EC-9EED-15E995CE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CD11-93B0-4231-A8A1-28C38829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9B9D5-7CEE-7F33-A8B7-3B3AEB8A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9B4AF-DC91-0BCD-C2C9-AB37A4D8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AC0-EBB7-46E5-AF2E-8A495D2C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68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521E83-F189-1B57-F9D5-634AB52C7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8BAF29-60A0-B126-B15C-2AD8D893E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4EBA2-6D03-E347-AE62-F192D2CD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CD11-93B0-4231-A8A1-28C38829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A9173-DBC0-A6C3-A0D3-76E7D021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CB3F02-50A9-A46C-EA9B-2CF3BBF6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AC0-EBB7-46E5-AF2E-8A495D2C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07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E158D-81F5-5640-4B56-F1CEFA7A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0D055C-C24C-58BD-5343-92ADDE17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0980D-4E9F-FEDA-FD61-152BEC76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CD11-93B0-4231-A8A1-28C38829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0C7E91-CF7B-0ACC-46F2-8E404E0C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9E98F2-2FC7-8086-0B4A-19012285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AC0-EBB7-46E5-AF2E-8A495D2C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96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928D-63C4-5466-5240-2500E060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8144BC-E379-D0CD-A523-1716F7BB6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88691D-F58F-6842-707B-72F08C0E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CD11-93B0-4231-A8A1-28C38829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74249-69CD-CC01-E35A-78569BE7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91EA8-018E-C31E-92E3-D5385E33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AC0-EBB7-46E5-AF2E-8A495D2C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31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62F89-42D5-F4F4-24A1-70CA20B7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47985-C327-98B3-76C1-E55258777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F981CF-E62D-D78A-C4A3-E563A5497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3443D4-512C-1320-335B-AD0E5420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CD11-93B0-4231-A8A1-28C38829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3D0446-EA4A-C90D-6423-9197B97B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C364C3-C18B-9BE3-6F37-2FFA45D8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AC0-EBB7-46E5-AF2E-8A495D2C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42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D1608-62A4-8ADC-7FF2-9F3FCC6E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E3CC09-827B-5D08-0EA7-CD0591F51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24D94D-591E-0E12-CABB-8FF668B77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FDC810-904A-4ACB-4FC1-8B405FA9D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04F0C0-1222-7836-7AF7-73787EE94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982153-8863-091F-5339-E38A10BA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CD11-93B0-4231-A8A1-28C38829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4BAC87-1C28-5C78-9A58-F50E54E9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0F2CAE-FF45-A316-C3A9-E30FCB61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AC0-EBB7-46E5-AF2E-8A495D2C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63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F7DF1-B8AD-365B-6B75-EF66F4D3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9CC5D0-69E0-4340-BFE8-5589C660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CD11-93B0-4231-A8A1-28C38829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B25B98-F5D0-C6FF-F7FE-45CADD6C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DAAA6D-093C-5495-7673-4111E4D9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AC0-EBB7-46E5-AF2E-8A495D2C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2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372728-1946-0541-9894-0B23E0B6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CD11-93B0-4231-A8A1-28C38829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05665A-AB53-A2A6-D01E-4ACF3A02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250571-4A46-BD45-3CF1-8BB8ECD5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AC0-EBB7-46E5-AF2E-8A495D2C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04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3EBEB-40CA-6B8B-1080-405401D8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06AAC-DF1D-5941-02D9-58000D21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437549-40FA-9150-3B7B-45140AE69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A0B798-BEA0-C60C-9C2C-42D7E45A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CD11-93B0-4231-A8A1-28C38829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25BE72-BE81-D413-DC87-F977DA46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8EE6A2-2906-A770-547B-CC6B6FF4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AC0-EBB7-46E5-AF2E-8A495D2C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44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81F8F-B958-F77C-D6D5-72A6C022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162294-4940-9456-96CA-049AB1639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CD554F-934F-2B02-9D0B-BD3475BBA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A8908-B805-8048-6155-AC02D50C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CD11-93B0-4231-A8A1-28C38829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669BFA-C91D-0C55-EA7D-A3AF7F86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754670-5D5F-FEA6-0575-5A2512E2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AC0-EBB7-46E5-AF2E-8A495D2C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52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4D3CBE-9D29-AEF0-1B80-1C1BEB2D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FCE8CE-909C-CA89-E329-587F674C9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8918E1-D051-F4C4-C927-F43B57F67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BCD11-93B0-4231-A8A1-28C38829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EF5145-79C6-3A0C-225D-9FF65403D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4C5F6E-73B1-FEDC-C129-7D840EE1D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19AC0-EBB7-46E5-AF2E-8A495D2C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36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9618" name="Picture 2" descr="8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2024-03-10T21:06:54Z</dcterms:created>
  <dcterms:modified xsi:type="dcterms:W3CDTF">2024-03-10T21:06:54Z</dcterms:modified>
</cp:coreProperties>
</file>