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779B-7DA4-CA6C-36F6-0057AA45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ABE97-8352-DC28-6232-C406C25E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B22B-F53B-BB21-1CF2-7A3E0EA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24A14-5A71-E467-87D5-8AC9D10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F52AA-F972-FEC9-4CDA-F53B9744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7CDF3-9672-63FB-3640-AC4F4C0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B9C59-86C6-DEFC-62C5-3902BFE8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B1DF-9E14-81E1-7F61-10111BA8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66DB-92D2-E420-3009-91EC7E5C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607A-6E08-70B0-FA80-AA20C63E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8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954BEB-917E-C0FD-821A-6CD517B0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73EB1-B2EC-2714-272B-ED5152D44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0462-EA8B-1E7C-8BC6-5F290870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B82E7-C4D4-245A-9E87-EDA9F807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BAD4C-29DD-8275-E478-F347A3A7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B4B1-4695-81AF-80F4-7C72F00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29CE-8C22-D7F3-47C7-EA432F8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35C5-401B-687F-206D-913AA39F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0145D-7683-D9E4-3FC3-70C0D2B6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33F35-E018-1685-CE58-9D18751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7BC4-F942-F1D4-03A8-85E5782D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A1994-E651-D941-DBEB-F6E5C1B0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1128D-DF63-99CA-E96D-1837320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9416D-C4E3-E2A5-0BF8-28C01F43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11CE2-0139-E687-6300-A9ACFD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2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8A13F-05F4-E18C-B118-0B289F8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22C85-359B-85E6-7BD1-5075EB218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AAA07-DACE-FBF9-1BFA-4A98E7FC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B31-A258-9113-F860-794DA6EB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46495-8344-5CF8-2BD2-6BFCCEEB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F8BEE-92A8-C85C-A069-B6D2D21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CBF36-11B1-5EC4-54B2-13970BB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DDA58-71E2-A476-3E93-A80704EA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EA1C8-4A48-44D7-A984-7F9A4320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70916-4674-A31F-C325-8F7F07BF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35691-ADF5-0B92-CA78-B7E686150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390691-8B2A-011A-35F9-2D2904B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60EAB-0128-54F0-2C07-E980663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2B420-96CD-39B1-71F9-F613B2D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7E10-63BB-3FD2-9947-B8EAE451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4077E-4A51-D672-C35F-3388D08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73FD1-17AC-8585-AA1F-4055A3F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D3D7E-7277-3A17-F5A3-8DB4D0CB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FD6FF-3762-9097-D5EF-EABAB7A8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46D42-6149-0E5A-E87D-4AA3FBB4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74FCB-00FD-3F1B-8270-4AB3C49B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9C33-A98B-4535-D086-8F9FC3D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E5F38-7E6D-F8F1-016F-75D30B1C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77BFBD-C87A-38F3-729B-BBDBA88B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F0A2B-AC0F-06D6-6F4F-BCD19AC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6947A-5E5D-C28D-1A9D-58CE982C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4A800-C986-B400-AF1C-64D1C5F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AFA45-DBED-A171-0BEA-75E804C0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C04B8-DAD5-8072-4F93-17F71E023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A5139-E406-17EC-59B6-0E604331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2CD04-4561-AB6C-90F0-3AF7C644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D501A-D7DF-98D4-4A8E-972D7BA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04B7E-A8A3-9C3A-DCBE-8576C604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7AAED-AAB4-9C9B-5B92-2462457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10708-88C7-087A-F7B3-345C2B26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CC02B-5ECC-0033-857D-D93497E9C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8A69-1A43-433F-8CFB-701398646B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9EF18-D2CF-2BA3-8471-C4F98FEE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8172C-B299-C495-A528-EFEFCDE8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4E53-87F4-4645-9F7E-227ED385B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666" name="Picture 2" descr="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2024-03-10T21:07:02Z</dcterms:created>
  <dcterms:modified xsi:type="dcterms:W3CDTF">2024-03-10T21:07:02Z</dcterms:modified>
</cp:coreProperties>
</file>