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EEC25-A0EC-4F5C-FFCD-E9FDBA0B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1062A-B8F3-693A-3438-4223B25B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336E3-4C50-CCB9-6101-74FCBB0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E0435-CF7E-9A7D-9606-8CDE66C5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26C64-2C57-BA02-914D-47B0CE9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9FE9A-5B0D-4518-488A-E003359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C6C90-2CAA-55AC-0533-478C3D4D2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839E-02EB-5C49-0424-54F57A4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22BC1-32FE-F954-23CE-2CC91C89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0CDF7-08D7-18A5-8E66-DCD09C2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2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21A1A1-3443-BEE9-9CF8-5780D0B51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7E6C-7E11-0470-D6E6-FF894BBDD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FF219-2293-213D-F1CF-E4F03864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E143B-5113-56B2-E12D-583B1E1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EEB32-16E2-E5CB-D168-3A88BC88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D64D-5A65-97AD-BA27-8BE80A84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4EBFE-EF44-72DB-8F42-F5DE5EF7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642FF-A41A-BEE6-22AF-510ECAD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6A3C9-6444-6305-3C47-9664B000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7B9DC-A9F8-113F-51AA-A7355D75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9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093C-D2D9-5814-882D-F1091A32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EE0AB-E0F3-6BB3-1FFB-1023E054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AD8C4-75E1-E6BB-DA49-FA400DE9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4F843-2FBF-327E-5D00-1EC973D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59F97-7C6F-E4C6-6E40-02016974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8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76E39-D8D8-73F8-F99B-650A06F6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207C-9310-EE03-C476-C6EC3F61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6640D-EBD1-394E-9085-CA833B3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40F70-AE8A-A7C2-52CF-474F98F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FCEB3-2E83-EAB5-61BC-2476BF6B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2F828-51D1-2CD3-E6B5-3E47AD6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C3C8-F0EC-A744-CB96-A978C959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07125-988D-6B26-74BD-5B8F400E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93376-6D70-B65E-D123-5CCDCA3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87414-8864-F3F7-05B1-92330F84E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4C42A-3519-887A-BAEF-49359C44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68B16-82C0-EF05-7971-47564876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F7A40-60FB-F57C-4153-0D124512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2EF13-2DB7-8FFC-E745-1C873C9D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E4BB-9E19-D42D-6F26-CF8D2E4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7EAB3-C4E1-A22A-F7ED-5754301C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D8DDC-4398-8898-BA58-ECD81200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62A-9CF5-0363-C11B-033D7C88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4E18E-DAC8-C07A-5A31-E6F275B3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902EB1-88E7-8D7E-E518-3AFD7F59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4A4C0-3106-82F0-7321-E8371EB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75B7-9864-0D71-5B70-59338457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4A53A-94C0-ACCA-65AA-245BF3E7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5BB33-A2BB-B85D-C643-2FD0F7EAF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E0FC0-F10A-DFA6-65FD-0E4C6944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6E5EC-A222-E464-B1EC-CE234B2E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3BA22-78BF-D421-E7DF-3048378C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A65A-DBD1-F966-ECE3-E99D843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F0039-50E3-B377-8E6A-EF07FA5A1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D5FC53-AD29-871F-53A6-D3CD5E59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C11DC-7FC7-C7C4-A5A2-C1956BCA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FAEA5-4277-E6F9-632E-89BDB771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22F7-5AAE-2CA2-6663-1D582605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3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5D4DE6-8ABE-E922-CA67-ABDFDBA4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792A0-755A-9B44-270E-7DBEFB87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B67F6-354D-8438-C087-7A05E1D5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82026-606A-4140-B4D5-2DB4A4E06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42CC8-146B-C727-3A97-F9FC03F7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690" name="Picture 2" descr="8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2024-03-10T21:07:07Z</dcterms:created>
  <dcterms:modified xsi:type="dcterms:W3CDTF">2024-03-10T21:07:07Z</dcterms:modified>
</cp:coreProperties>
</file>