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C8DD8-5C71-B5D5-595C-39DD6E412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33F2C-F3F9-2CAB-A178-0EDB08C4F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8004E-209D-85D0-F99E-FA664FE7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987-713E-491B-AFD2-56C49366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B391B-CFFF-C111-D148-F316ADEA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605FE-6965-D4D7-03A8-0B97FB64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216E-9F0C-43D7-9A27-D82F7924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4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305DE-48E0-F875-53CD-066C7D09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DDDF67-7313-B677-C510-70AA1F94F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ED7B6-69E4-7DAC-E163-E72EE9A4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987-713E-491B-AFD2-56C49366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9B36C-4597-F201-5EE7-2AD0C65F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7C869-3F4C-A4B9-567B-BFE73C14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216E-9F0C-43D7-9A27-D82F7924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92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0C0308-1934-43D9-CCBF-6F2DF0F16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74C3EB-CBE4-E120-795F-1AEBB5FBA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75F15-B63F-5367-EAD7-73047674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987-713E-491B-AFD2-56C49366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8D27-255E-E5AA-4908-EA21D8DD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C9579-BCBB-551F-6746-12A28D59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216E-9F0C-43D7-9A27-D82F7924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6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69F3B-FF5A-9E17-BB70-92089824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B3200-4753-CFD8-1E7E-E57E13ECA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478A7-0319-F33B-5E26-D65538D3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987-713E-491B-AFD2-56C49366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9A02B-D131-65DC-A67F-BBC485A2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71BB2-2913-0F10-35F3-87ECECD0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216E-9F0C-43D7-9A27-D82F7924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2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C094B-DC4E-8372-C6DC-15692E54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357E4A-F02C-A391-8BF3-2851F5FE0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ECBD7-B547-5F90-1DE7-F65ABE00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987-713E-491B-AFD2-56C49366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E8BA09-BD56-E748-9C31-5DE94A5B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20A00-726B-7F1E-2F55-78DFDC73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216E-9F0C-43D7-9A27-D82F7924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7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22915-7368-BE45-47E3-41A1CD48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EDD99-14B0-3625-01D2-D8BA993BA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7C1F73-D307-1CAD-F72E-982F1F660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2E2D7C-8AE3-50ED-5B48-66A4CE27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987-713E-491B-AFD2-56C49366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923D7-87BE-C134-B374-62F177CE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777D4-7901-B7E2-CD40-327BBB3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216E-9F0C-43D7-9A27-D82F7924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8942F-A971-AA20-DEA3-93F292FE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4517CF-C80B-15FE-F370-681A119F1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9EAEF1-55CE-71A5-DB35-01E3D3D9A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07E2B6-CD17-9F51-5BA7-FF43850D7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7D2343-ADA2-4DC1-BFD0-456F6E184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52F54C-83E0-3DA3-A9E8-63908CAC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987-713E-491B-AFD2-56C49366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5D8F36-918F-32FD-6C0A-D22C7320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50AD38-3977-ED9E-9DB4-0EF47ABC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216E-9F0C-43D7-9A27-D82F7924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3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45CF2-43CB-42E2-AF5F-264857D5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AC92C8-A483-AF6A-ED82-FACF5828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987-713E-491B-AFD2-56C49366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515C55-F7B9-64DD-2072-4268EA7B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BB4EA6-745B-7C14-6F8D-90778AA8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216E-9F0C-43D7-9A27-D82F7924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3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11784D-6785-B6C7-0728-6A154D93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987-713E-491B-AFD2-56C49366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154527-ABA0-6C85-C00A-E5455C45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EEF956-DE91-3371-C9A2-DF43C1F7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216E-9F0C-43D7-9A27-D82F7924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58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6947B-0A2D-E283-24E6-F1778FB2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4BE3F4-072D-AD10-2C91-A66309FD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5C7B83-5B73-ADAF-8B51-B12A33D07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476C1E-6FFC-BF16-B0EB-2C11B410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987-713E-491B-AFD2-56C49366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6D6EB1-35E9-B82B-4DBE-70675FAF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54994-9EBA-BB03-73A5-6F341DEC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216E-9F0C-43D7-9A27-D82F7924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9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997C4-E246-B462-9E01-A57949E79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DDBCBA-B147-108D-0F8C-A4F13ADE3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8BDA70-0ED0-B68F-3A8B-905E4E6FF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5D09E6-84E0-753C-6926-0B94A172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987-713E-491B-AFD2-56C49366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7D31F-8481-434C-17E4-883F46B5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430B04-34B7-2A9D-A20E-2FA7DA1F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216E-9F0C-43D7-9A27-D82F7924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1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651A1F-EEF5-704E-852B-07D1E009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102E8-6803-FF95-5069-23EA2DEA1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DE0C9-5EBE-AE14-6CB0-1B86E895A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B987-713E-491B-AFD2-56C49366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D6A11-E54B-4CE2-D1E2-0F67B9E94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0DA59-68D2-8CEF-A707-DE7CD0AE8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0216E-9F0C-43D7-9A27-D82F7924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5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3714" name="Picture 2" descr="8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2024-03-10T21:07:11Z</dcterms:created>
  <dcterms:modified xsi:type="dcterms:W3CDTF">2024-03-10T21:07:11Z</dcterms:modified>
</cp:coreProperties>
</file>