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C1898-8927-B81B-9998-DFBABD2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4F3F15-673A-974E-0FE0-77FEFBD16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E644B-10B3-4C22-AFE9-30CC4FEF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E8261-D181-FFB7-6877-26647B61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765F6-3AD8-DAF2-7333-AE188EB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1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91C16-1BED-E004-611C-E742513E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D74E7-7AE6-0602-7936-44A7DCF9E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AB620-7E0F-63BB-D568-A4B08241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593A1-A71C-CBC0-8E20-3530470E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7AA93-4523-8088-2EAC-84D19083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3B8600-092F-87D0-D7E3-0808EC8D2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E9C20-EEC9-2593-A8D4-9D2B413D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FF708-D27E-06D3-BADB-2CBE2CA5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E01E-A589-938C-9AE6-7BB77EF5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37C4C-B392-44C7-4086-F1581916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4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918E4-956F-D2E8-2C74-B7242646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BCA2D-CD82-7369-1169-909173DE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EC7FC-079B-0F24-48DB-F6309EB9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18F55-F777-5370-07A6-57543DED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4A90F-28E1-50B0-C657-108EB638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8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17181-9A82-63C6-ACB6-B94D1F92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32121-0E35-7566-D904-ABD081DF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0AB59-2079-EEF7-5971-7B0B8F54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85AF3-F42F-0ED5-9829-3327C10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3EEF8-290B-3615-058C-5ACE1CB4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D3E16-4A5F-378F-A7AC-0E2955E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86A63-B2FD-33AC-7352-3CA18FE06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DB55-A405-C179-EB9F-3EB7E4F8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2117E-AFEB-C0CC-7BD8-BE12CF5C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13169-C747-8527-7647-DF7EA8E5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3B929-0D1F-32DA-1ABE-B4AB30FC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8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06F8D-7731-38E2-B548-B5807FAE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33526-5863-C9BC-2AED-E2F73AA0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5AAB5-0FDF-D67F-F034-B4D905BE8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D3922D-8FE5-1221-28A9-D0EB97061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6C5402-E269-0F57-9517-6E1565443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9CBB9A-9884-F20F-2A0E-AA85E0FF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8D0EA-D4D5-89F3-A364-F4FD2083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E58392-973A-CD7D-C795-C4B3FB21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3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A2BCE-D408-CCDD-2D32-A51D46CA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5E641-49D2-F90C-54F7-7740B7B0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5431C-5773-D261-8E54-75578A5E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55B968-0276-16DA-CBF1-8E42DF9A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5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C84CB7-06E2-6765-2DAC-1F9051C6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0C25C1-721E-AB0A-4E02-CC23E6A5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1E76D-9913-8D1E-5F29-7119F30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7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73BEA-7EF8-FDDC-D890-1E23529B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1B92E-8CFC-B8D6-54C3-D8F83314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DF56A-7FD3-57E4-90BE-812A0772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7DC3C-1D71-8A16-30DA-EF351775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055B9-CBD7-D1F5-ED3B-E9B3395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3322F-99D6-202F-970E-673CCEC8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2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BCE93-5B4B-0BFF-DB64-676AFF7F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69FFA3-5168-FEC1-DE5B-74A89BCD7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20594-CB6D-3770-F7BA-7AA63A10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EF92E-903A-D67F-2DEE-074080DC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B4BF4-7D46-1F33-9883-A9B7CF5E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0CE01-7724-1223-C0FA-119F3F3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0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F2859-BCF8-BBC6-2367-3CD8FCD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75111-E48F-FB2A-E2B2-63DF5416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2D213-87CC-40F2-B0A1-9815EF5D8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003F-BC66-5704-565C-11E95941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D7F30-8F60-F0FC-F0B9-5BE723FE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738" name="Picture 2" descr="8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2024-03-10T21:07:15Z</dcterms:created>
  <dcterms:modified xsi:type="dcterms:W3CDTF">2024-03-10T21:07:15Z</dcterms:modified>
</cp:coreProperties>
</file>