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B257-E9A9-04B4-24CE-05614AA6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6CC98-4A67-7CA1-7021-FB0400D2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9B7C2-A595-F1B3-4F49-EB040EF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0BD66-ED6F-C2EF-FEDF-609904E8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33E31-8606-C416-24C7-891A4528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C1C5-7034-F96C-94C8-8433E1E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16DDF-57D3-08D2-1158-7CBEB5A5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FC20-7BDB-54FA-EDA1-DDC84625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D76B-8B78-A6FA-E4DF-C640C6C8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D9ED9-476F-0835-C9C5-920E3456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55D30-0B50-7800-740C-1EFBE549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86BE6-9E05-85A2-7F96-8551F535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D743D-5FD1-0F68-5ADA-F41E49CA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AED9-161D-49F9-6496-7DA1B353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5B9E9-E09E-8438-A89A-F6F0447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2CC7F-FDF4-6DF6-6059-89205DA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7A588-A6CE-4AE7-9D02-2317FE83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48985-0ECB-C85A-9A02-81C1E66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F917-C57A-7B3E-2B35-B8393910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4D521-6601-2644-F279-F1F98BA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6CEF0-BE90-A403-4798-51A8742C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AAECE-E66E-62EC-795C-DE9C071B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7B27-2B5A-3DFC-444A-5FA6BC42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9683-B30F-E54B-BF4D-97DC1D49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0065-402E-FF19-A498-B5355FBC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48D11-5695-CA10-A920-1A65CAA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BDB6-20A1-45A0-99EA-E5F721223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D226D-5C8B-19FA-77EF-C137F2F5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4769D-3257-48A0-722A-5F606E6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2264-59C0-723C-D148-337E3157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5C41F-BF0F-F5CD-187A-56FA46C6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108D3-95E7-A4F5-E4F7-F8E339B0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DB594-17DF-DB1D-FC40-E99DB601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3BB1F-C688-4629-55D8-2E33E48D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1ADA-63A0-4CBE-57FC-89A267E1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909DFF-6C31-EAB0-B095-13B8E956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B9AE5-21FE-2D65-4501-EC4F4CA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46119-43AD-6B90-729B-C72BD4D4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CC214E-2266-6251-1E9D-EA182CEF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DCD7-E20C-EC4E-FA31-03931D09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6B040-F8FB-EB7F-CFD2-8234DA2C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9FFD4-C091-174B-6E03-86B1BF7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AF1A5-EFD7-747A-1C6E-0C86C066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4F0B7-1DA7-A3C5-E304-9ECBEF96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AE999-B9CF-0398-5452-A10B624D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52763-B5BE-DC9F-0A4A-9863A5B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02F3-A315-A1F9-55ED-14D1E10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A9100-02AB-6198-F350-6C49EF09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D0EC2-510B-47EF-70F7-DA8C5646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C9744-EEE7-CC6A-CC33-49CCCFCA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1E4DE-E25E-DAA7-3DF4-313BB1B7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C808C-0EE7-9DBD-B6E8-31E70976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8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53D8-CA3A-A9DF-0EF3-9F335975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F4ACD6-8445-01BC-3A4E-D214412C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CC3F3-EB50-E3C2-E1B0-EBDC639D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EB7B0-6D74-3E3A-355C-9E8C796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D01F6-816D-0AE5-CC5B-DF31130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52378-88A3-C2D1-6583-6F66B733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210642-BBC9-DA1F-E42A-9F1D0043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8AA1E-0B22-02CB-28C9-9551C3E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2F03D-ADF1-8655-7AC4-80035F0B5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E8099-F675-E891-98C0-44FF2A5B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25BF1-57AE-07C5-444E-531D50E40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 descr="8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2024-03-10T21:07:29Z</dcterms:created>
  <dcterms:modified xsi:type="dcterms:W3CDTF">2024-03-10T21:07:29Z</dcterms:modified>
</cp:coreProperties>
</file>