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17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DC8D6A-F52C-5036-EF78-25B69A7D4B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2D9C14F-C9C0-68CA-26D7-EEF6D436C7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27250B-0CBF-67B3-D607-C89FD56F6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2BB41-60A9-438E-9C4C-2C82A90927B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20EF76-46D3-1986-03DB-2F1E16340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2B8040-D040-ECE2-2D2D-BE59CB23A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1D1F-873D-45B2-9ACD-D9F3FC26E7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6259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7912F9-0506-FC28-78FB-5D5BCADF9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6842D74-9DEB-CBE2-CA4F-1664467F16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5FA5BA-B10B-498B-2DE9-E9F901C56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2BB41-60A9-438E-9C4C-2C82A90927B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83A03D-B775-F152-8223-34581561F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F454E1-B7BF-D4DD-210D-223BB2E65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1D1F-873D-45B2-9ACD-D9F3FC26E7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9849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DFB1C4D-DB84-B02A-0358-6FA4F3FFC8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3877668-F454-32CA-5C80-E9D324E3AE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AD3A28-3152-CD19-3EE8-B4F3855DD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2BB41-60A9-438E-9C4C-2C82A90927B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226DFE-4D27-CF2A-0765-FDB4D736D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C54445-53FA-E924-2F02-F215BE21D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1D1F-873D-45B2-9ACD-D9F3FC26E7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4651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059A68-7CDC-32E7-CF9A-7561743D2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7D18AA-55C7-D936-B683-F7FD37E6B9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43B3C8-2970-CFA4-7DD9-2406C9126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2BB41-60A9-438E-9C4C-2C82A90927B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CE36D9-4FD7-7AAE-163E-8DDE14988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80C7D3-ACF1-54EE-8F61-A9B3B64C4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1D1F-873D-45B2-9ACD-D9F3FC26E7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2551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82B144-85D2-D765-337D-C7DDFE37C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9036485-90BC-DD4D-862F-DECBE16C75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899821-89EB-5170-358D-4943DF321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2BB41-60A9-438E-9C4C-2C82A90927B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D9A6D7-DE07-0FEE-2276-993E42CC6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8ACB42-E826-E4A4-D9E6-AD733951F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1D1F-873D-45B2-9ACD-D9F3FC26E7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3427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03BE11-884A-1BA9-45C6-E35CEE099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6D3739-4BC2-B677-3827-05D55E3C3D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58278C8-3D95-02FA-46BD-DF4225FC3A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52A25D7-84EC-7134-F26D-ADBDEE347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2BB41-60A9-438E-9C4C-2C82A90927B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FFFCAE3-CEA9-7C1D-FD7F-3FF1E0EC0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E9C15AE-AFAD-A493-B330-DFE96C208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1D1F-873D-45B2-9ACD-D9F3FC26E7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2549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CFC285-84A4-221A-689F-660EDDD54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8B00670-A90C-F570-EAA2-9E63D310BA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16A4792-733F-D00E-99E1-D47E517DD6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AE9F5E0-35ED-7F2D-2E4D-08116D287A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82BBB4D-D1A9-D42D-0D62-29C2AACB9E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BC28E14-1AAA-1940-164D-64AAE291B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2BB41-60A9-438E-9C4C-2C82A90927B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B449B6F-12DA-BC16-D733-7F1B7908F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102C0A7-20DA-D7AE-239A-F9EE8D401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1D1F-873D-45B2-9ACD-D9F3FC26E7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930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64A715-1D71-562E-CA9A-F1F2C772D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7EA3AA8-ACEC-60AD-4AB8-507FE0BD1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2BB41-60A9-438E-9C4C-2C82A90927B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8D06C3F-1C30-3E06-283A-3B9149E5C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BC1C6C5-7A24-A065-007E-E3EAE48A5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1D1F-873D-45B2-9ACD-D9F3FC26E7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7448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6A16659-55BA-FA7E-FBCF-D63E1D72C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2BB41-60A9-438E-9C4C-2C82A90927B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3B9EE71-D4D4-0582-EACF-B7F142461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28E81E5-179F-13F6-CF7A-1D531BC54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1D1F-873D-45B2-9ACD-D9F3FC26E7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7095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814EFD-7332-0051-CD80-79A3C5C39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F525BE-6B4B-156F-6579-60119C3A43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0DF3B0D-7DBB-F58B-34CF-55CBCE92DD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E6147D5-7FF8-4665-E5F9-DBFB7D371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2BB41-60A9-438E-9C4C-2C82A90927B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188F4DC-AD83-1E5A-6A9C-A7BD704EF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F8303D6-6A02-52AB-DC8D-1EA6030CD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1D1F-873D-45B2-9ACD-D9F3FC26E7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3532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4B7239-22A8-4407-7A31-13F62DCD8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8ECADDC-85D5-E09E-040B-01EC95128C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1A047CA-C955-A806-C561-879D45143D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289D432-73BA-85E6-0357-C8FCB2CB8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2BB41-60A9-438E-9C4C-2C82A90927B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9C31BC9-C975-1255-D9A1-5E95921BF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19021D2-5F3C-6FFB-6D2B-165B5E7A6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1D1F-873D-45B2-9ACD-D9F3FC26E7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8437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71D43EF-967C-BF5D-EC3C-4E820A891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7D621B8-F4EC-F673-BBAF-25070906A5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8C9D9C-A261-26DB-9A9B-1387C3E3C0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E2BB41-60A9-438E-9C4C-2C82A90927B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E4AE9D-D2C1-4230-95DF-52D35ED708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EBBD26-2483-8846-D452-C22F4F52E3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DE1D1F-873D-45B2-9ACD-D9F3FC26E7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3119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8834" name="Picture 2" descr="86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24950" cy="684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2024-03-10T21:07:33Z</dcterms:created>
  <dcterms:modified xsi:type="dcterms:W3CDTF">2024-03-10T21:07:33Z</dcterms:modified>
</cp:coreProperties>
</file>