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630A-B185-8B0B-E46B-35670BC1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79326-EA04-A388-10D4-5CB30EAE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17714-F573-9928-DA91-372939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DDF33-70CB-CFB0-FFEB-910EBBA0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2839E-4913-7283-927A-279015D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6F3-F6B8-AC40-4687-6681177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A87EB-53F5-2324-5371-6A2953E0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38BE-5084-7F50-048B-B39234DB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2BA28-DF46-E827-4FC0-DCE808D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7F388-B4BD-D9C1-66C0-B8CB9F9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0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A5706-6B84-9413-9234-DFDD54A1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E57FB-CE83-8FB5-E513-D8773700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3225D-0C0A-BC7C-9DBA-257B566A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6BA5A-588A-A124-3943-322EBE1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97AE-CAE9-3431-19E0-0058D35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1FC1-69A8-93FE-FA0B-7E12846E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00043-5318-F013-3989-7EC58739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9152A-F696-09C7-0159-0922D1B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AE58-7C37-BAFC-C551-BAF4B8A0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6EBCB-DAE2-2843-83CE-0273E7A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61E8-CD38-14E2-671A-02A13C22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C697D-4208-C04A-7881-FDEB182D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A718-EA1C-E27E-0DED-BFAE817F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34BBA-F999-4673-8142-44C70C62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B2B08-77D6-2F22-9D98-D66CF944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8CF5A-A015-A7AC-A089-A3AEEBC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6B37B-F32C-2F83-59A5-2044746C3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34543-DA8A-70E7-C905-0FBBB5FD0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0490C-3549-B522-5D67-DF5FC8E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B76A9-110B-FF8C-40CB-E5EDB99D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7F6AE-6329-D79F-E7AE-49C542B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580B0-BFEB-7399-E199-40F972F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CD006-499E-996C-9501-04F2E421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9A003-AD78-A300-B637-DCBDCAFC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50944-B7D9-8A1B-B8D3-83AC5DCB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454B7-5976-9348-749F-3E46AF67D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B9BF9-4954-4D90-4F1B-CAD3E1D2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D7D06-9645-F37D-FF05-4268C38A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EE729-8BB0-85EB-0179-2BCC6143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53AD4-B0F5-A557-51C7-869E914E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FE95-903E-4E4C-0421-872F2D7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C7109-BEF3-0A13-4EED-5B1B511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1053D-8107-6D1F-D63D-655F04AA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11E14-209E-305B-352C-081F8DA4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3EDE5-2A3D-04CC-4B2D-3B087B8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DD1C-8F76-62FA-EA0B-46CD8EFC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0571-7320-B1FC-6F35-7561E00B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6910-5FB0-1086-3FC2-F9A27C10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25016-7EEC-D9B2-4482-CD257EEF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A270D-69FF-A814-24AB-22543A50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9B20B-BA0B-7DA7-12A4-04E3C468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614E3-30E4-602F-8303-A6BD1B3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5EE4-AF91-00B3-2821-1B07165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64911-BBD9-1A84-82C6-BCDDBB0A0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9B731-6605-AA58-9739-52ECEC30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523A8-5E10-20E6-BE2A-6610BFB7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811B4-FBBB-85B9-364E-2827C169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0487-9980-67C9-0545-AB7F313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4F7A3-CBDE-2CC0-7131-9E5AB8F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517E5-749A-06F4-342C-766728A2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47D1-6A90-75FA-7992-001944142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5418-822D-479C-B633-FE32718E8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2ABEE-55A6-13D9-AEB8-187028D6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A2B43-AAD3-AFF1-447A-891C6659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91E-CB61-42D1-85BF-127F968E5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7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82" name="Picture 2" descr="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2024-03-10T21:07:42Z</dcterms:created>
  <dcterms:modified xsi:type="dcterms:W3CDTF">2024-03-10T21:07:42Z</dcterms:modified>
</cp:coreProperties>
</file>