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1E8F5-4B64-AB77-BB29-AA18E382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219F7-1CB2-FD82-0BA4-9C3A35E91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E1665-3143-A9E9-DB9F-E0991697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C1DA3B-4657-5D7D-1FEB-F4680DCC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2841F-2C14-5B67-6103-3156125B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8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2E51D-A69F-BE5B-DE93-48E9AD6B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10FA7D-65DC-A693-AA7E-1881FBDB8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88E05-EBED-C58F-F01C-66D018BD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90AFF-BC0A-4BA5-B69B-216B664F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25403-8A28-49D3-AEAF-2123D8C4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52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8A43F2-F122-AB51-A0D1-5E573D930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64525D-DACC-DCB8-844E-7CD19E527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B1689-4102-F470-40B1-7122CB23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5942E-7082-212C-C725-AD7C257B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57179-3619-9DF8-D5F2-06DA72CA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0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C9CD9-4ABC-ACC4-14D5-B623FF116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C1371-73EE-FD90-E030-8F118DE7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2DCB2-95CB-1A99-CE55-556C18A3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49784-69DA-3F54-036E-C8C766B0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97B56-2BBB-E804-68A8-4496453E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3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7B339-53F7-0CE4-6934-75D6FC8D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B0FD9-A929-FDC2-411A-5862CF21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32E85-B570-1058-105E-969D6F91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6572B-328E-2A78-502C-DF03CF6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B405C-8D8B-CE3E-8069-096AD4E4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70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9E619-6EFD-31C9-E022-B449B402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EE9B64-8611-3633-9A7A-B6DC3DDC9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F5215E-9889-6ED2-8BBE-2EB45654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D772C-CCC3-3C49-180B-DC13FCD3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FCB0D-8A6D-E790-C3EC-397774CD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74C894-977F-9A9F-95DE-9B413410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A2CB5-7FD5-0664-CB76-7738446D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408DC-621C-772A-4259-3FD0634C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60C1CC-EC1B-C792-6707-76A430B9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987665-0A2C-C1FE-2EC3-0C83DB331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2C34E3-C94D-841B-AA35-F0AD24F84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14C9DB-278A-1918-5606-5F0EFA8D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083FE6-C272-5AFE-31BC-7A59A0E5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84BB6C-8926-2DF5-7171-8A5C4062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16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88D7B-9BEE-94A7-391D-2D87AF26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501739-2E7B-D9EF-0906-62C5C76F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99E786-DFAF-0DEA-EC96-45B620B9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62931-2BE9-0D17-421E-15F1EC027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1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52210D-FB82-F983-ED02-9ECE67E7A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91E277-0B5F-C6E5-7605-A2D5B624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10842-A32A-7530-794C-311D3F18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75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1E6A8-8971-D7D6-C60E-5BE2243D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D65A7-EF96-7A86-95E9-371228DF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B478F-81A2-7875-40F0-ADDDA2748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19730A-043A-D3AC-9EFC-3F19DEC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0920C-3B7A-5122-0B21-4E612CBD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0DF21-36EA-A107-169C-A82DEA42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2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71E1C-645D-2999-DB97-45690BEB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70AF98-E700-3BC7-7889-D13982730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0A777-E158-914E-5B14-090264AF2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178286-A448-3590-AA76-DFE85363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EFD86-37D5-0439-EFBA-0418A09D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0C376-D190-5B92-DEBF-10756985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4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D88DEB-A061-1E60-6723-CCCCF8C0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D41EE-8A3F-39D6-681E-473488CD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4629C-58A6-30E2-C77D-53125CFCB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E3F2-B1ED-4068-B7DD-CDD36C1D1AA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9626C-D98E-76CC-B876-BD9E61E56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CBD8E-7C82-AF5A-F11E-0C105CEB7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D6D11-FF9A-4DB9-B82A-3CD37C666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22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930" name="Picture 2" descr="8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2024-03-10T21:07:51Z</dcterms:created>
  <dcterms:modified xsi:type="dcterms:W3CDTF">2024-03-10T21:07:51Z</dcterms:modified>
</cp:coreProperties>
</file>