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8D14-3480-F871-A1DC-47BBB15F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4CE32D-06AA-8037-44CD-B2AA1B4F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81FEC-A529-6D2C-891C-1FBAD825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7D9C3-0E6A-E459-91D4-008FAE6E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CAE21-F782-BAD8-E67F-7BE744AC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1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A1622-B37F-A62E-B7A3-5F3412C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E0A29-4CA0-6AE5-D0BA-E1F8C63E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198BB-1D27-2FDC-8836-4217BE1E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2771-A8BD-208D-C3DD-D27473BC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28F3C-19A8-843B-5ACE-9828FB4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27FE57-4AC6-2799-20C0-1B11107F5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83E27-C728-8CD8-D4F6-1645E4A6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35D6-931F-4234-86CC-0BBE8DF0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420FF-14FD-280A-CB7D-E494B83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1F9D-6602-3846-14F0-1E7505E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517E5-113F-E6CF-7D07-697276A0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4CF6-A015-5FD9-C16D-AE223D42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BA384-C2E4-7C91-015C-C53B8A5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635C3-16DB-033D-6A6D-DFBFDDB1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6623F-7966-F6A4-9748-E143DD59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2B24F-7559-97C1-E3F5-A92EA99D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5EDBD-3C9C-8376-36EA-6422B2E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47D03-CC6D-7083-BA4F-8414694D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CF219-EE7C-AF94-7F44-3CFF9BF8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7B02E-BFF3-2283-9758-D131623A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864F5-29DF-1BBA-7D35-BA06CCAA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F807A-16D2-DBE2-9281-5BC5424E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BDCA7-6D50-BC1E-9C04-BB92540F3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66D8D-D01B-CEDB-42CD-9A5764C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E54C6-A1BD-94DE-4327-08C380C6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FA076-F8DD-B8CA-BE36-6570FC52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0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23C1-2A98-7B77-6F1E-4C003B98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9DF1F-24B8-1708-FBC1-FAA79AF9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12F16-BDFC-1A8B-72B9-339BD866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B3D90-FF79-E250-877E-CF70E02D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5A920D-45D2-8E12-11DD-0FB24CFEA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451B67-62DD-E688-5AE2-9AD635B4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D8ED6-E69F-A67F-AEFC-F3BF512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E82E62-E743-83EC-7073-3AEB2F4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D3523-53A4-05E3-2887-57CAD07D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07A5B-78C5-E1AB-A154-31386952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DAE922-B00C-6FD2-A576-F530EA67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AB0109-89B7-08FC-DA5B-0407E3C7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7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A8A17D-F4BC-0FFF-CDB5-F3A7845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96AF3-23A6-5479-F7BD-15C1BF3F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6982C-28AC-20FD-E670-4D4C15D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0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E109E-7FDE-69FB-6B36-973F4DB1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ABBD3-4BC1-F6D4-653B-E1D54288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D45A6-FFFB-00E3-ED35-3F38343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38123-A7AF-4A46-154E-F5CCFFAF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BFFDE-57F5-9987-EC5A-42D03454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33D38-8A93-E8AB-E407-6D195600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242E-DBDF-F71A-B72D-5EA2E6BD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0AF62B-8C2F-C4FF-20A9-B6A34462A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06412-9236-DC88-FB84-3C59F553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B8A46-FB66-17C5-32B2-DFC893A7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14B5B-E46D-BE20-93FA-DFFC31E8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B3B71-3C1B-21D7-C5A4-7CDBABBA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C1C268-7DCF-F009-521C-471996CA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05FC6-3F80-F62E-624A-010FD40C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CB41-421C-A0FE-7D83-1ADE93F9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97A62-543C-F557-66F9-D2038C2CB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35288-0C61-075E-7062-AF1FF6909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0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954" name="Picture 2" descr="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2024-03-10T21:07:55Z</dcterms:created>
  <dcterms:modified xsi:type="dcterms:W3CDTF">2024-03-10T21:07:55Z</dcterms:modified>
</cp:coreProperties>
</file>