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B02EA-70B3-282F-372D-7065E7F25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15C995-80A7-4EDF-A4BD-9F47A0FC6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0AF78-F4C5-7C67-4DF9-428C8890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67D-7D9A-4F4B-A9C8-92EB23F9B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EEA02-8DE1-8DCA-A7AB-FE49A257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F8B93-AE3D-4A14-E748-8D2A7CE0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B603-8A5E-4AA0-B236-DEE27E95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1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6F454-B19A-A5C3-3358-C41B22D3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0A541F-626C-5CD5-40ED-5D2950051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04A39-42D8-9C4A-51E7-B4B745EC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67D-7D9A-4F4B-A9C8-92EB23F9B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875B8-468A-C132-A4EC-BC216D25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9E88E-DB4E-4CFC-068F-4E597321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B603-8A5E-4AA0-B236-DEE27E95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9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4A7C65-07B4-3AA6-A31D-994CC3CC7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FD9733-ACE6-51E2-FC84-874DF7535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3B969-265B-8BF4-DF8F-03049337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67D-7D9A-4F4B-A9C8-92EB23F9B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BBB58-E289-EC34-613E-FF793F35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64B77-C0F9-B636-6268-73FBCA34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B603-8A5E-4AA0-B236-DEE27E95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2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A992D-0F52-B4B2-6E91-973F3262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E735B-E479-2A7F-83FE-6C1537E8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D4A41-EA43-4385-E943-9F50ED04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67D-7D9A-4F4B-A9C8-92EB23F9B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08E0B-8B74-C5EF-61EA-B63481E3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EC93E-8E2B-4855-FD98-40C8A34F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B603-8A5E-4AA0-B236-DEE27E95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6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24F95-D963-C1F2-FAA7-AF4174BA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AB0B04-3A79-D29C-234A-B613B6B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9262F-A475-BC32-6760-2A36141C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67D-7D9A-4F4B-A9C8-92EB23F9B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DE013-7085-C6CC-A7A4-EE4D82FB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3BBE4-20F1-AC6D-436E-9FCBB9E2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B603-8A5E-4AA0-B236-DEE27E95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0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D64E0-2B49-14F5-1072-B930FEC1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F05AD-7E08-3383-CFFD-2BFBCF9C7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0CD755-BBEB-5E45-CE1A-1FAC88C1C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132561-7C0F-595D-C0C1-AD62B709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67D-7D9A-4F4B-A9C8-92EB23F9B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16361A-D98C-8C7D-15A5-1D20CA2A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2D5514-D070-9F86-6916-87420B0A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B603-8A5E-4AA0-B236-DEE27E95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20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B1408-929E-F8C2-8D9C-870E67ED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5E755D-A47D-CBB2-A7E7-BD23BB1F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51C852-7291-2986-254D-5F3BC2F5A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F07085-223F-633B-7EDF-1B22507E9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4A4955-8658-D6CE-761A-BECF382E6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BBE6B9-F5D3-32C6-B27C-C2216D3E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67D-7D9A-4F4B-A9C8-92EB23F9B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9BD28D-8648-E53F-CDAB-9B6A559B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3700D3-E1A6-4372-E0C0-6B2007DE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B603-8A5E-4AA0-B236-DEE27E95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3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EBAA1-152C-9872-9EDA-D09B5CA3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4E7AD8-FC97-199B-6FAE-9849F300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67D-7D9A-4F4B-A9C8-92EB23F9B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A55147-52F4-A250-E5FE-75E198B8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EC5B2D-0A0C-1530-AE84-F0A64C67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B603-8A5E-4AA0-B236-DEE27E95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76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62039F-0AB4-8407-C51C-BD022873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67D-7D9A-4F4B-A9C8-92EB23F9B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A4FED6-E778-C582-56E1-C570C3F9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B28E41-642C-789F-C289-26D31ED0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B603-8A5E-4AA0-B236-DEE27E95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79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8D4E0-26A8-6989-8A08-89B876B7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A6308-E059-68C8-4692-A5899555F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983DD3-BBF7-6D7C-DFFB-598A4C34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ECA838-098B-30CF-36B9-EE2F73CE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67D-7D9A-4F4B-A9C8-92EB23F9B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5CC87-674C-05B2-4389-7E87C765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A514C9-8121-E856-952F-16607CA6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B603-8A5E-4AA0-B236-DEE27E95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8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700B4-B2F8-A084-36CB-D49F4A57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8A9AE5-6F51-124A-6C6F-E92A2EA13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973E0A-E784-B7D9-22E9-648CD5E3C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81446D-86EA-E5C2-D46C-9536DB3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67D-7D9A-4F4B-A9C8-92EB23F9B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213E5-41C1-D4DB-9E20-0734C120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E64C6B-95D8-34E4-C9C9-1DC16B18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B603-8A5E-4AA0-B236-DEE27E95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65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86BD97-0304-3785-6E8A-1365BA76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44F97-A1FB-685E-3040-707652F2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DBE6D-081D-34A4-2E5E-F1E4A52C5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A467D-7D9A-4F4B-A9C8-92EB23F9B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CE552-9367-F731-2A4B-D0C808EDD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8DF09-CD46-CB28-E733-2F8256E5B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6B603-8A5E-4AA0-B236-DEE27E95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64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4978" name="Picture 2" descr="8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2024-03-10T21:07:59Z</dcterms:created>
  <dcterms:modified xsi:type="dcterms:W3CDTF">2024-03-10T21:07:59Z</dcterms:modified>
</cp:coreProperties>
</file>