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2DBD-01C9-4A49-8903-2C06B6C9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C95E1-AF70-4CB7-C240-FE13A049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BAD49-F98C-18EA-A4F5-788206B1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D8A13-03F0-17CA-EA1D-171EE227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3067D-9046-1F01-4037-5C106317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6081D-B9DE-0C3D-0264-0CDB711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31D3E-901B-6AB9-6BC0-E84AB243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B984-FB98-9CE9-E065-82575091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C0466-1236-4FA3-7A4B-1A9FC355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946C0-28C2-CF52-0E10-6195544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3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8FEAD-1E47-F9DC-BF6D-5F6C992A5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2EEA1-56D8-5F3E-010D-DBFB55B8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038B4-AA84-46D3-F2A8-520D119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234B3-D3E0-A44E-7CE4-D2D1AFCF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A0A37-31BB-357A-391A-786DC20A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6971-661C-1C96-937C-08673E41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606DB-BFD3-558B-CFF4-33D8B981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9440-BA72-7FA4-030E-5F90A190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BC90A-176B-6653-4C85-4E261EE8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ED9FB-A4A2-0CF2-6D8D-7AD47CEE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91E9C-6F67-9806-1D0B-E5226888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B122E-B477-13AE-865B-77E0869C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1970C-25F5-DFEC-3B5A-0094B340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A4F5D-6109-DEBB-3665-28BDF6DD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16F48-F34E-7D9C-5C67-456209A2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7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DE6E-B648-FCDE-2718-9C372F6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97E51-EA43-6896-E3FE-403E70810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4B8CB-B889-3784-8906-443EA6BA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A826C-8CBA-F750-0B1C-ABB32AE6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AD348-B0F9-4C12-7D0C-E4DE39D8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7FB87-ED98-A975-F4FB-E6E803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27ACF-F17B-2386-E64E-5B42F0E6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3F369-DE20-18E3-4A7B-BA2268D8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5D018-A745-E3E8-5376-5793A900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44087-C79E-A144-2ACE-08D547E8A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3B121-4D0F-F30C-C734-F009A569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A5D6F-E239-26EC-AC20-CE369B42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B5365-DAAC-3790-2239-AD1C452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E17498-3733-37BB-1F89-DBC183B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0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8DBD4-83E1-5BE8-7965-98C19D02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5B1CC-1119-789D-1CBA-2E07ED75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F278BD-4B36-3451-0BA9-421E8524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C1537-D15B-453D-7CCD-3962779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C9C73-C909-5EB8-30E4-C986871D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9E5576-FA1D-16F5-A080-978E001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9BC04-3F6B-1435-CF9D-93DF4C21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88C1-9BDE-A460-A7FD-9CE823A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FB2C-92C0-7064-3E4F-CF7A275F4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C5C35-993E-9774-B6FA-E454D6B6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5ED18-48ED-8E01-2E8B-65531920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F8A3-69DB-A76F-E0A0-8DE113D8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DF1B5-3A83-04D2-676F-BA840203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9F00-E643-7AD6-137A-8F23DD8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585BB4-0E53-3BD7-6C9D-968DC8A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27329-62A8-79C8-375B-ACC788F7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53FE-6980-B469-D077-5BAB2632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09BB8-A6CE-8564-E44F-F91C6AD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8A1FC-BE49-226C-CF55-17956E94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8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BB856F-4069-DA36-7B3A-63C588B3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85D24-081A-DCD0-4116-6B367A97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38B10-8D01-15E9-C7C4-F699070F8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41E52-89B5-356A-B296-92B19A85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CB955-31F6-72B2-F9F4-82BD04D9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002" name="Picture 2" descr="8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7027" name="Picture 3" descr="8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24950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2024-03-10T21:08:04Z</dcterms:created>
  <dcterms:modified xsi:type="dcterms:W3CDTF">2024-03-10T21:08:04Z</dcterms:modified>
</cp:coreProperties>
</file>