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29E8C-6EC7-15AE-190C-98BC79E07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2BB7B6-F16C-3500-AF01-CEFB9EC1B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00ED92-4705-F177-8068-8906A802B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5930-4912-4157-B49F-3CE7AF3A2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DA17F0-AB8A-89E2-DDAC-0D3209BE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77717-2E75-A57E-5D7A-A4CD1935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2C65-7FDC-4C59-B53D-8DB1F317E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67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BE7E1-1FCF-0A89-AE45-D3B9AA403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899DF9-9C6B-4091-9BC5-B3F7E8A51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A54500-D0B3-9E21-701C-69031CA3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5930-4912-4157-B49F-3CE7AF3A2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A366D-F288-7B10-C0DB-72C0D2A5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B08C7-465A-C05C-B4E9-FD98095C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2C65-7FDC-4C59-B53D-8DB1F317E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88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D8E448-0B54-FB05-EE96-6C865D471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7AA30B-54BA-D5B7-6214-B7A74D57B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7864C-CFBB-2850-CB15-DE75BD81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5930-4912-4157-B49F-3CE7AF3A2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FC74E4-4B67-73B3-4839-D6E58A3F8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C3032F-FAD3-DEC2-A6C6-7238AEB2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2C65-7FDC-4C59-B53D-8DB1F317E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07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C6AE90-205E-455C-BA33-73E0662BE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EAB11A-32EF-4A65-42C1-89760E75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08F9CD-F2B0-D0D9-E4E2-59119C9C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5930-4912-4157-B49F-3CE7AF3A2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D91E8C-7353-EEEA-9236-2D39537F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38301B-0B6E-25D6-B23B-5245A8F3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2C65-7FDC-4C59-B53D-8DB1F317E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9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45FD9-AB6B-B7CF-ABCE-1798C99F9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99937E-2371-5A16-335A-DDB1445AE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A3D49-863C-B6C5-BF13-829619CE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5930-4912-4157-B49F-3CE7AF3A2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5D7224-07A4-42D7-2A16-AEB9339D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50451F-2066-9D0C-4426-E0C10FCE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2C65-7FDC-4C59-B53D-8DB1F317E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35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511A8-9718-7498-07A5-7B62444E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9E997-E7C3-0D7F-2FB9-752D8C89A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54E0A1-AAD8-7081-604F-A048A6D29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E12C3B-5B1C-2E39-6B22-749603D67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5930-4912-4157-B49F-3CE7AF3A2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BFA00B-58C9-A6D1-F517-638FCAC3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E17518-A89A-49FB-FA95-72617D97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2C65-7FDC-4C59-B53D-8DB1F317E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0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45659-9D59-1C00-B0FD-E1DDF66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CC6A1A-E4E2-4A31-28A2-1DE154E59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BB2218-8C88-1AEC-8C32-9059F02DD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56B09F-8F24-5A77-0078-B961F128A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B218BD-B144-AC42-067D-4B650A14D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086890-6F44-CBA5-F37B-BBF36FCF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5930-4912-4157-B49F-3CE7AF3A2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CA3183-4B29-F66A-A45E-A2049E16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DB4B3C-4A9F-7214-70EE-962675D0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2C65-7FDC-4C59-B53D-8DB1F317E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94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B14A8-4C11-0FFD-061A-474FFC54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ECBE94-E23E-2F53-4602-8144AA0E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5930-4912-4157-B49F-3CE7AF3A2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92C7E5-CF8E-F6E1-1FFF-EC4BCD19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48FA04-7137-D329-0905-9827C8D0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2C65-7FDC-4C59-B53D-8DB1F317E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71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944F0C-7721-D8F4-22D4-E5A7E044B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5930-4912-4157-B49F-3CE7AF3A2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18C3F5-CE3E-3463-9FFB-2C3722DB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FF7E7F-AD46-61FA-F0EB-5821E896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2C65-7FDC-4C59-B53D-8DB1F317E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06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7E6F8-4E96-0726-815D-CEAE5FA9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0DCB00-731A-BC34-C05B-BDC955622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0CA060-851C-ED77-0220-FA7703EA4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6D9487-7A0A-B016-F1B6-423FC026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5930-4912-4157-B49F-3CE7AF3A2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10575F-8B29-B934-DC0E-77014F8D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8EC807-1873-F812-39E8-833E9CC1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2C65-7FDC-4C59-B53D-8DB1F317E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DECD9-9450-FEDE-8631-3AB635090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B24272-57E6-336B-CE18-2FCDDCA77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798D0D-E187-ED3F-EC8F-EE7B35E8E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0A95A-2F58-B7B8-C7D3-9845B16E1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5930-4912-4157-B49F-3CE7AF3A2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F6B3C1-0BE0-9A14-3371-AA4D0614B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301FAB-14EB-E386-26A2-EE2C6F9B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32C65-7FDC-4C59-B53D-8DB1F317E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32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37C0E3-0939-5E4B-CE68-9BD1708BA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B0838E-1DD8-383D-F527-BE3609A54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3E7170-01D3-D963-CF64-FA34CCA39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15930-4912-4157-B49F-3CE7AF3A2987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F2B044-9DFB-437F-6BC7-F9DAE9299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04A0D3-A484-2E0F-4AB2-30B9AC834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32C65-7FDC-4C59-B53D-8DB1F317E9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48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3170" name="Picture 2" descr="8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24950" cy="684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2024-03-10T21:08:34Z</dcterms:created>
  <dcterms:modified xsi:type="dcterms:W3CDTF">2024-03-10T21:08:34Z</dcterms:modified>
</cp:coreProperties>
</file>