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19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72094E-A854-32DE-9632-0838969EFF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772F896-BCC2-499C-C2A4-4621EDF6C7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68505E-F047-8C6F-D105-182E23E86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57E0C-289D-4FF9-955C-11EF46A77B4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005324-9D80-3CA2-CF2D-C8D694A51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60B5C6-7E23-8530-9BE4-F37974455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CF8BB-F039-4725-BC2E-4BF0B92F18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7611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4A905A-4009-1F33-4742-A3680B25A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C9F5EE9-AC8C-84C8-27EB-C8C0FE1FA9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B28A3E-FC1F-CC90-3A72-11F1DCE39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57E0C-289D-4FF9-955C-11EF46A77B4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06E7C8-D493-DAC2-50D5-7C5A44B7C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40191F-0414-5631-73F7-4DA9DFFA5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CF8BB-F039-4725-BC2E-4BF0B92F18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1741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9AFBB3D-2D1D-3706-FDD0-71D87A0657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C42A95C-4B7E-14B8-15A3-53D0644AAB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D62FB9-292C-0AC1-638B-994019D9B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57E0C-289D-4FF9-955C-11EF46A77B4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6EA89D-F802-18DC-5DED-0EAB7F1A6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5970E1-3BE1-E659-61EB-BB325BF7C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CF8BB-F039-4725-BC2E-4BF0B92F18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1524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4FA9C3-D651-1A8A-5701-C1C5CC5D3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2C560A-2E53-73DC-7036-34FCADD895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58DC21-16CA-55DA-FE2F-6857160EB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57E0C-289D-4FF9-955C-11EF46A77B4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D556FB-08CF-87A0-DA41-E272E54A6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D8FB45-AF02-5200-75A0-557EB5498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CF8BB-F039-4725-BC2E-4BF0B92F18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9083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D2855B-A344-43AA-DCD7-9616DCEF1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A1B7D86-5031-DD56-6D6B-1C65EF640F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F8CFC9-E780-11AE-E632-498F5E172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57E0C-289D-4FF9-955C-11EF46A77B4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411C14-18CA-9A6C-767F-51333ADEF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119395-2185-D3F5-C750-D3C2919BA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CF8BB-F039-4725-BC2E-4BF0B92F18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2190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39A0AB-B169-9714-DEC4-3DD5D11BB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8B68C6-7245-2E33-92C0-574A75FCD3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5EB5301-A7B2-58C7-C0B1-7B730F8A59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C95B6A7-DAD5-B5D4-F949-763D9CDC1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57E0C-289D-4FF9-955C-11EF46A77B4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2FA269A-E0F9-AD0D-1D4B-147CB3DD1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359B78B-774D-18E7-A069-787E46F6F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CF8BB-F039-4725-BC2E-4BF0B92F18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9066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3A816F-D387-2215-D6F7-65DD42CF0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AE75607-3504-A570-9BB8-C9040890A2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EEFCFC9-5CF0-7792-B010-B871592BD9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C08980B-D4A7-AEA7-7AF7-7D24192FF0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0B329F3-E7A3-7B8C-A526-66AE2B7CA1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E78DA18-9593-FF5A-87D4-0CECE0AC0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57E0C-289D-4FF9-955C-11EF46A77B4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070A2C5-3570-BD94-07FF-F98567F86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A3F52A3-BB4A-43DF-97DA-119DF62BC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CF8BB-F039-4725-BC2E-4BF0B92F18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9311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AAA0BF-2132-82B3-8DA2-29D553919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8F1941F-559A-180E-44FF-BB40B8211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57E0C-289D-4FF9-955C-11EF46A77B4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8FA635C-687E-31E8-8F59-0CF289E7E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F2BB10B-AB14-3E42-F141-28673049A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CF8BB-F039-4725-BC2E-4BF0B92F18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8791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2A308E0-059B-B850-4B67-EA3D71305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57E0C-289D-4FF9-955C-11EF46A77B4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46ABA08-E12A-59AD-151B-72B63E5E3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F643465-CDA9-CA28-CC7F-B7B9BEC1A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CF8BB-F039-4725-BC2E-4BF0B92F18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837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B8A9D8-70E8-9CB0-9A21-4A4BDFCDB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8FD113-5F7F-5AE8-F050-0487FEC0A2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F37EE9C-42C5-A96D-B359-504988FA01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13C8145-DE0E-9DE9-F742-585D53BD8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57E0C-289D-4FF9-955C-11EF46A77B4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55D047F-08E7-7C2D-E7D8-5DCBEB2EA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5E86286-9595-5615-8EE5-CACDBC838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CF8BB-F039-4725-BC2E-4BF0B92F18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321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31C3D7-42E1-E34D-8511-8F294F507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A0C99EC-D8A4-88C6-E406-62AA2E9486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5B38978-7389-BF2C-2B61-B695A00E64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FA003A4-98B4-5C21-70DC-34EA939D1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57E0C-289D-4FF9-955C-11EF46A77B4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6F88D81-102B-AA77-8357-8B2064572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D824AF3-1033-4FFB-90C9-B6FF3F281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CF8BB-F039-4725-BC2E-4BF0B92F18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7678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01FCEFE-9968-8804-4654-63B30154A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6C750F2-1522-55CB-784C-CDAE63246E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1D7614-3026-EEBE-87F0-05BE07082F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E57E0C-289D-4FF9-955C-11EF46A77B4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043641-8674-CB52-8D73-926483E359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8E45BD-6003-BB62-F679-EEB2E83703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ECF8BB-F039-4725-BC2E-4BF0B92F18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4416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4194" name="Picture 2" descr="88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2024-03-10T21:08:38Z</dcterms:created>
  <dcterms:modified xsi:type="dcterms:W3CDTF">2024-03-10T21:08:38Z</dcterms:modified>
</cp:coreProperties>
</file>