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6CEB3-10FD-D5C2-F0D6-375029DC1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B35916-0C13-0592-D2C5-C4645BB91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9CEE41-8BF3-C31D-5426-73647580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1EF9-84B8-4976-B8BB-17876C7CA3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709274-B00B-7AC2-BFA7-4369E6C19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03108-2D14-3EAA-BEBF-C7391579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B46A-4D38-40D6-B94D-888EEAF96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58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83C79-5ADD-C507-C708-E2034139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2549FF-ECB4-B24F-63BA-046C42713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C46EE-839D-B902-7C0E-51577DE8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1EF9-84B8-4976-B8BB-17876C7CA3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10C94-49B4-8E13-65F3-D6CB9825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B38158-01F4-E4A0-A71F-8B3651CE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B46A-4D38-40D6-B94D-888EEAF96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15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A44662-E727-8E34-A816-CE6B564CB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E17B68-6380-0B29-03E2-D82FD4979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8B17D-16AA-C04B-7128-E90F3601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1EF9-84B8-4976-B8BB-17876C7CA3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40EFB6-BFF6-71B1-1CEE-DBC52B09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B88FAD-25E2-F5EC-13A3-EB0AF347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B46A-4D38-40D6-B94D-888EEAF96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29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0E3B4-7E82-97DA-00FF-EA803DA4F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95B7BE-9056-2105-B04E-13B0D43CA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BD592-1D60-A76D-9260-B5CF3F69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1EF9-84B8-4976-B8BB-17876C7CA3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CE623-62EB-9DD0-BA00-7F7A239D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F52B2F-AD09-285B-5397-6F4B0903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B46A-4D38-40D6-B94D-888EEAF96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70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386F8-F155-0616-C83E-CDD7D08F8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CFBDE6-3D48-52F9-61DA-EBC4332C0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C2CA97-EDB7-CC02-804D-83F983DB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1EF9-84B8-4976-B8BB-17876C7CA3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B292D-DA0C-7EFB-FD3C-D49C4DCC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29A62A-039D-F939-9A37-237371D2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B46A-4D38-40D6-B94D-888EEAF96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5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7C019-1FA2-5C4D-3668-CFF8FF78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DB8D7-C13D-DF0C-55D7-612681A51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E14B1C-7C75-1528-16F2-4D25E2D4F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07AD5D-AD67-598F-A0E4-3F94FFDA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1EF9-84B8-4976-B8BB-17876C7CA3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F6FAF4-7CB4-5D1C-ED71-3D47F2584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ECC11F-774C-707B-BD58-B428DB91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B46A-4D38-40D6-B94D-888EEAF96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37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BE5A6-22BF-7B8E-FED7-501DF10D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95C323-B51E-3A5D-9BFD-921409E90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98F709-5B0F-20C8-2C3D-78D6F983C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9D2ACE-EE05-040C-7684-9B49B0EF0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1F0B11-8EEA-C103-BD03-DB195BC74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C55025-368F-293A-D15C-16FE834E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1EF9-84B8-4976-B8BB-17876C7CA3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9159A7-4F5A-C568-6544-95D661578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624327-D532-E5E3-2B56-10C3B610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B46A-4D38-40D6-B94D-888EEAF96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53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BF084-D734-C79C-6546-A744894AE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4544E0-0178-5053-3F83-2CDD062EB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1EF9-84B8-4976-B8BB-17876C7CA3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410D48-CBB7-9F31-7C55-6D5B30AB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ECE2C4-3DDF-811A-E49F-154AE333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B46A-4D38-40D6-B94D-888EEAF96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22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B27153-58B6-2AB6-B00B-5C5AA244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1EF9-84B8-4976-B8BB-17876C7CA3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D6B6DB-9207-A72D-581F-2A143F11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DCA598-DA63-3682-B1C7-85AE111B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B46A-4D38-40D6-B94D-888EEAF96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05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4C691-233C-1AC5-AF10-6A5D8FF9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DAA08-B760-B7F4-7218-3337A7A2C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F84521-C67A-4111-8BAB-3368EF50D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AD5DEE-4D2E-B5BB-40B8-B8B6683D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1EF9-84B8-4976-B8BB-17876C7CA3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4CC493-8334-814F-A420-B501C454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849BBF-D871-2360-BA9E-5E4A5874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B46A-4D38-40D6-B94D-888EEAF96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8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0BA1A-91AD-4F14-A649-8434A2FF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F0AEA9-3FD1-4A16-4096-BA5251C62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656B52-243B-1B14-B52D-7772D193F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97CB5E-1247-BFB7-8DE0-0D613970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1EF9-84B8-4976-B8BB-17876C7CA3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0888FE-D141-1ABB-CB89-B5548AFB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E00168-46A2-04B8-AD89-AA2B63A0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B46A-4D38-40D6-B94D-888EEAF96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70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0DF5E8-F725-910E-BE59-64961B0D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E2A028-666F-5067-4F51-9F1CCE062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32D2A-6312-2AEB-7E5F-04B7C6AFF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01EF9-84B8-4976-B8BB-17876C7CA3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18DE8A-D259-427D-962E-F195DB7C4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07891-80A3-A2FE-C4B3-31B640F07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DB46A-4D38-40D6-B94D-888EEAF96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0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6242" name="Picture 2" descr="8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2024-03-10T21:08:47Z</dcterms:created>
  <dcterms:modified xsi:type="dcterms:W3CDTF">2024-03-10T21:08:47Z</dcterms:modified>
</cp:coreProperties>
</file>