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146DA-E559-9E59-9EA8-2DFA0A3C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A2D86-4149-CF09-1C66-24EC49C9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7DD52-8727-07C0-814D-1F5B445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50533-8FAD-F8DC-8167-88FF79C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901C4-35C1-0888-438A-DE1C2558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94E8-E271-A8B2-9A84-DF1FEDF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1A3D9-2033-65D3-6548-AF6BC234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403F-206B-0A2D-1803-C41ED447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8CA8-CCE7-F5DB-25AD-3E0584B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4110B-E2DB-876E-FDA0-EA45471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6173E-5EE6-E819-77EA-DC466CD17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19766-5486-BEED-2818-DB011C1A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9EB4-6E18-36C6-432A-CBF2E370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0EB-D236-0343-B03F-B03E81F3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161B8-74F7-BCEC-5459-2AFC9DA6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48CA0-3714-DCBE-B6C9-57291A5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7740-D70C-25D2-0053-AC8E9CFB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61007-B5A1-B54E-15C1-59EF2E3E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84542-9BC2-B5BD-E22B-AAA970C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9E0CD-3AC3-681C-6CB4-CE55921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B024-3414-A4E2-058F-4637A60D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AF77D-0700-9A51-FED6-3AD8AEB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286D3-BC0D-CBF0-A080-A120A4F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66EBF-EB76-B23F-1612-70BB9EB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64E41-7B13-3A17-C6DB-7ECDCF50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8237-27F5-E4E9-C452-592F6385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744CA-E4A5-DBDA-84F7-64CEDCA4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011D4-F684-F530-C108-1CC3F3C3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61776-F451-07C1-9D31-F2E8504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62FD2-0710-7A47-F618-64998C0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AC43C-A664-AA04-A0E1-2CFF6E15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6F7E-433F-B391-5958-B78D3D41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1A669-C08E-EDB3-0FEA-8FEC92D0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05147-D224-2C8D-3D5F-A83B845C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73D28-7B4A-B7FD-C0C4-F83B0F9C4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977E5-5F85-3FDF-A03E-6DCF32B83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C7109-6467-1E9B-8742-F56106A3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66FD7-446E-1C5B-11F3-E0C086E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AD1AD4-AAFF-61B6-54A1-3B65A97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5709-F0D8-D7AC-DCF0-63EFF78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5D6BF-168C-82DE-64DA-A6B4EB5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BA93E-5365-2195-CE1F-F297929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20007-45CD-23C5-2997-5816E001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4AAA46-7A51-FB39-0FC6-DB38A87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1E74C-2BD6-6588-4F2E-1DBEA26B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E6058-6EC6-D311-A4ED-BFECB15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EFD0-FCB3-2C62-ED8D-090C221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B455-45E4-C56A-180B-7BFAB84B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17377-A3D2-2121-7FAB-7F4598E2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1B400-47CF-0D31-9260-3DFC03B9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6F90D-2290-C0CC-0058-EABE0C91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F421C-84FE-6E42-5E53-4E4B846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9B60-D630-C49B-BE79-BFB7B69C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E64CA-5E90-3337-95B9-69127FD96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058EA-CFB9-7993-B3F7-0613EB48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7B708-BA32-B7A1-2CF2-3DC3FDA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666A-F1C5-27F1-D778-BFE76421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4624A-6C04-875A-32C8-43D413B5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7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39BA3-CDE2-2220-BB7B-2F748CD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9BDB7-EF31-634F-E467-487724C9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45F3-CF95-9126-D2AE-3204138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19E16-3538-834B-8270-57506F46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A3A7-A801-F847-1EC4-B8F6EFE7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75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2024-03-10T21:08:56Z</dcterms:created>
  <dcterms:modified xsi:type="dcterms:W3CDTF">2024-03-10T21:08:56Z</dcterms:modified>
</cp:coreProperties>
</file>