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0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D6550-2A5F-FF2A-594F-D27DCDBC1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5BCD1D-CF23-2AC0-0B84-7407B7D7A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6D06A0-4C51-990B-B734-28A906051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A2B-2B1F-44E7-A594-38219F4C3A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E2E06A-452C-40C3-0D15-6A695059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DF91B4-AA3C-7944-7ACD-B54037ACF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36E3-1306-4F20-B4FC-11BAAD75C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54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49D26-32B7-FF4D-59B4-0CF3EA5D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94AEF2-78AD-6525-5414-6FCC09287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54F225-2761-B937-A6F0-30CFCACF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A2B-2B1F-44E7-A594-38219F4C3A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C135E7-D6BD-5218-D014-DF6F7240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74F930-A58D-B272-E1D2-37691C0A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36E3-1306-4F20-B4FC-11BAAD75C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21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1519FF-2BE0-C39F-5F5C-A0DD9C95C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61B236-E356-12DA-CEB6-694BC0766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23336-DC6D-0FD2-A170-AFCF5176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A2B-2B1F-44E7-A594-38219F4C3A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B2BB54-D663-6BC6-FA4F-8A913494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8BFB8F-7B8A-A087-7377-06393F3C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36E3-1306-4F20-B4FC-11BAAD75C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88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57E8C-3A27-9FF5-0147-80E12001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A0E589-5D0A-9591-2E7D-9A6CFE629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F90B6-344F-2FB1-6B37-7046A183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A2B-2B1F-44E7-A594-38219F4C3A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12145C-7442-7509-A812-A9D4C8996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A89AF8-1210-B068-0D31-DB7605498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36E3-1306-4F20-B4FC-11BAAD75C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0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F4A19-BB3C-02E3-2BD0-EDCEF21EE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31E660-E1D4-4242-174E-FA2E76E49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86419F-7F51-5F2A-7A8A-3FAC86F7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A2B-2B1F-44E7-A594-38219F4C3A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F8F164-FC20-AEF8-162B-C25899674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2546F9-29D8-B16F-F3E5-699EF43C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36E3-1306-4F20-B4FC-11BAAD75C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65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0A4DC-7002-4F4D-2588-95E4A8065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6A6962-6051-A82D-C2D8-041BE3E08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C7D13E-0429-A34F-D098-58652598B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67D6A0-07F5-D05A-B90A-3E377187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A2B-2B1F-44E7-A594-38219F4C3A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6F8F74-1811-B8D6-7E5C-E31F4A807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E2BBBC-3F95-9A95-0BC4-EB9ECBB0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36E3-1306-4F20-B4FC-11BAAD75C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30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84F93-A13D-97D6-4E68-CFDC3B937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C6CC30-51FB-BB39-70E3-DF300A08A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297BE5-C7F5-C9A8-2AC3-8864A9F50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0991D2-E516-4BBF-28C5-99A27CCEE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501D9A-D8A6-BB57-CEEE-B2D513800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93DEC7-93D2-6A96-02E8-F33EEE12D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A2B-2B1F-44E7-A594-38219F4C3A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0534C0-AAAA-048A-75D0-5088891C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3E8F83-681B-DEAD-2042-5455818F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36E3-1306-4F20-B4FC-11BAAD75C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53D60-A3F5-AA42-31AF-F6672145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9DDDCF-7577-B75C-770F-4384FFD84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A2B-2B1F-44E7-A594-38219F4C3A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957F45-AEEA-5B7E-A53E-C223327A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8E6F9F-5844-5DA0-D98D-1AD051F3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36E3-1306-4F20-B4FC-11BAAD75C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98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ED91C5-D389-E6A3-4DF1-B4A277C1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A2B-2B1F-44E7-A594-38219F4C3A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769A7-C48B-20CC-116D-04383D3A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75DBA9-83F3-5752-583D-79215BCA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36E3-1306-4F20-B4FC-11BAAD75C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69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55ABE-E83A-D621-94C2-502BECA1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08F3C7-500A-AAD2-BEE8-BAB4950B9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9BC102-816E-4F50-F28D-6FCE836EE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66E34D-EFB3-117A-790D-ECA6CB9AC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A2B-2B1F-44E7-A594-38219F4C3A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8C31AC-DD6E-D495-C790-C1E953BC5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44A75-2077-F78C-78E3-3A78F382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36E3-1306-4F20-B4FC-11BAAD75C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29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369A4-0C2A-7876-36D1-E033A9A50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E5B52E-F8AF-A10D-9E35-35CC94C00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A40213-B79D-F635-93D6-522BC437C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E4F369-3D6C-28DE-31F7-69777688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A2B-2B1F-44E7-A594-38219F4C3A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FB8C91-4CDF-508C-3196-DC05D21D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27D549-7478-AB90-8CCE-C88778804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36E3-1306-4F20-B4FC-11BAAD75C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28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BA1F81-D3A0-A952-35D8-8627A3D0E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E522C3-D3C2-C3D5-0DE1-F5C342A5F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810319-9922-105C-7F3B-DD9F08648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95A2B-2B1F-44E7-A594-38219F4C3A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EDCBA-868B-EE2D-C575-E0F9E0617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A57348-82E9-87A2-6849-D5B98F15F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C36E3-1306-4F20-B4FC-11BAAD75C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13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338" name="Picture 2" descr="8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2024-03-10T21:09:04Z</dcterms:created>
  <dcterms:modified xsi:type="dcterms:W3CDTF">2024-03-10T21:09:04Z</dcterms:modified>
</cp:coreProperties>
</file>