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930F-B575-A566-2BB6-46A28E43F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8DC62-8B82-3C6F-276E-A1CA4E29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44DF4-BA1A-2074-AD61-5BD0BF9C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F1A94-D46F-4590-ACCB-F80A3A6F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EEA79-62C3-5F37-6896-3D26437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5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0AC41-954A-D865-7AB2-2AA53AF8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FF22F-343E-871F-3659-D84C34806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1C437-BCAF-36E0-D013-04D82DAD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E8CB-2743-7A6A-079A-EC888069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808F-8E87-A9FC-AF58-D7CFF36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4CAFE3-B443-BFA7-36AA-C47B263F1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02AAB-C4FA-A0EB-84E9-6A8D8437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2DD78-2BF5-13C2-BE87-382643D6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CB48-B980-FF8A-43D9-B587F68A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88ED-5596-922C-5BE7-5412104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E2AD4-16DF-BBBC-0B34-7DA968E8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CBD77-3B40-C9A7-E3A5-1FFF1EB3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AF22-6E40-595F-257D-FABC03A7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5CFD5-F116-F037-DF5B-8310EF07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8D6D-558B-CE87-54A4-29E060C1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ED12-5131-273F-6031-78C28FBB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3EEF6-A198-A3A2-767C-E814885F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3417C-6B60-E2A7-CFD9-C7A6F7CD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A0650-890A-AA3C-0EE4-E13F6B4A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3090F-AA6D-DB8B-1FE7-A74AAB37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3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4D81E-DE08-D274-9BE7-76D3F78C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58D72-9026-7BD4-7552-9790E5C88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E0F22-B3CD-963B-A2F1-C9B5B263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29341-77F3-C617-E926-105CD639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6C6F1-199E-0142-50E0-A18DC256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D104E-BD85-4A55-CC03-91FC0C33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617AD-CE4E-B13D-C1B2-86D34789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57B51-CF96-8FCA-C958-B554543D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BCBC6-84D2-096B-0DA9-109966F0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61B3F-D9A4-4B3B-FF97-8251D03A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66FA4-BF1F-513C-8BCE-477455C0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A56C51-D403-3F46-478C-7C505AAD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72F298-16D7-7E1C-9158-CD19EB61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25F5F-F37A-B535-C335-DEE02D6C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3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36374-62B5-19FC-2CB0-FC91D280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94E614-2936-1618-DF41-8BECCAE7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F6BA4-C6AF-0593-8A78-DAA778CF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A3177-1EB8-BE57-707B-AE5A9C9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7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BC635-0A7A-DE21-568B-F9603493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B411B-EC07-2292-5155-A920335D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E3BFD-910A-AEA8-10C3-023DD2D7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7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B1B3-F0F0-659B-6370-BFFD39BC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9C32F-498A-A2B2-F013-C32F0295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CD936-BAA0-8E45-9C3E-7DC3DBAA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BD28-82E4-122C-C719-AEE82B64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B3AB8-685C-7A6D-E54A-5999C8E8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56B5A-4598-56A4-DBCB-76C3A0A4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F0F6-A68B-64EF-092D-2692A854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3E649-5235-63DC-4168-1982E00C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3352F4-877C-B5A9-CAB9-7EACE1CD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48CDE-996F-CE89-B3A2-11950F23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A225-A42A-433C-A9F5-82F3518D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7D06DB-7E7B-7A8A-E2E4-AB84B02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2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57F858-9006-2807-81E2-C595F23E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2B8D3-B3D5-AA24-A3F8-0FA94594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489E-C27C-23E6-812D-F0B3ED03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F21-C5C7-4292-A5F1-8EC23252B8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396B3-BA57-14E6-B959-04FA0198C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76BE3-1D78-EB26-F3F4-2F3039CA2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58F7-B911-4231-87C9-A65D02F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434" name="Picture 2" descr="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2024-03-10T21:09:22Z</dcterms:created>
  <dcterms:modified xsi:type="dcterms:W3CDTF">2024-03-10T21:09:22Z</dcterms:modified>
</cp:coreProperties>
</file>