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1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8768E2-E237-F5A9-8151-F9F49D220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6FAF1B-8538-9631-A65C-1C0C2C31F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41EF55-A186-F454-180D-108722BA1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0433-8B89-4A40-99F1-A438605991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1888EC-D913-4A6E-BF18-0A3DB15E4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F0011D-0E85-80D0-344D-671B1EE37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98DC-A7AF-41B1-93F4-264F3C4D7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819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93D5DB-875A-DD0D-0B91-A799FB37A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FC7FBE-02F9-18C0-BF49-41E3A2947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8C6394-EABB-BC46-FB56-3B2C9F193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0433-8B89-4A40-99F1-A438605991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BA3FA5-17A3-F72A-2180-BF79B607E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881735-EDE3-7968-50BD-844DBE8B0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98DC-A7AF-41B1-93F4-264F3C4D7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301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8905F3B-8D6D-803A-F3F1-C4C1C315B0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67CCD1-0380-1AA9-582A-ED210E671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762434-CEBE-5E83-705F-3340E27A9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0433-8B89-4A40-99F1-A438605991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0DC11C-441C-C276-D56B-2EC84151C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303AC6-801C-3E25-C9C0-1D64817C1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98DC-A7AF-41B1-93F4-264F3C4D7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643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3595B0-6294-B31E-FEC8-799BB1461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3BC177-D500-B69B-B32F-8D4D8E7F6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8A69F-142B-A2FE-5B8E-369882D1C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0433-8B89-4A40-99F1-A438605991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9DF468-46BA-F5D7-448E-9A1A2BFA5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1F2994-6A0F-A783-4B9E-BF8B29C8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98DC-A7AF-41B1-93F4-264F3C4D7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184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C2B619-AD99-8BDA-BB24-0F218B470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78C284-01FF-0055-D159-50126595F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D5318E-BC13-EEC6-8484-E8F5387AC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0433-8B89-4A40-99F1-A438605991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7E16ED-9403-BD6C-F8BE-C5E89B609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128920-724D-41E0-D884-34B58502A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98DC-A7AF-41B1-93F4-264F3C4D7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49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974D6-B6A1-D623-11CB-6A1ACEE08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D2EEBA-6795-5803-DD21-BF6EE07FAC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997386-B4E8-4B44-2B3F-3291D0B80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434C1F-26A0-C3F7-FB8E-BC5D9A1DD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0433-8B89-4A40-99F1-A438605991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E42808-71AB-1CB6-E9C9-7B1F1AF05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D1A195-EBD8-228D-1094-4B7189349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98DC-A7AF-41B1-93F4-264F3C4D7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918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262A85-DDD7-9654-2CD8-D36FEB30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C85D26-F5B4-2843-743C-24A8BC35E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23F3E9-B3F4-9EAC-7917-B5D95E6AB8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EEFD445-B61C-388C-D07F-47CB29B86A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2493DCA-FCE2-E921-3C24-71512E29D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EBE486C-ADF4-4455-A9E0-C4D568047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0433-8B89-4A40-99F1-A438605991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D3EA435-602B-4F5C-E53A-FAEE5C8CF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38D887-BF00-4053-A71F-437071E2E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98DC-A7AF-41B1-93F4-264F3C4D7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371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A0F29F-DB01-7443-03C0-AE4D3338A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ABD07A-E87E-1AB4-8EC7-CF164C07A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0433-8B89-4A40-99F1-A438605991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C9C4EED-6A81-4453-5A45-262C74FCF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EB6765A-0E4A-E1BA-5B32-F4FF03F04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98DC-A7AF-41B1-93F4-264F3C4D7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66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E675B2-6574-1D06-8C75-293B2D1DF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0433-8B89-4A40-99F1-A438605991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9242DD0-D0E6-C7BB-61A5-44CBCA56A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5235B9-0D32-6A58-9247-E8D053C23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98DC-A7AF-41B1-93F4-264F3C4D7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626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53C7B-E8AC-5F42-0C8C-7E821FF75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90B0E4-451B-F665-F379-42B66D755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D74BE8-13B5-07DC-9AFA-04AEC88A6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40112B-BBF9-CCE2-E530-7A65E7754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0433-8B89-4A40-99F1-A438605991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41A0B3-677F-30FC-64C7-ED3241F81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4A42AB-196D-3B3D-B6C4-9BB0FFC3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98DC-A7AF-41B1-93F4-264F3C4D7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060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05772F-E22F-75D9-2150-69DD8FB0A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D96900-0B80-6F7E-B8C7-121F4C1EFD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A95348-B747-70C7-D030-AE202D2E4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17C0A9-0AF5-9448-E217-F96E3A257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0433-8B89-4A40-99F1-A438605991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451059-F09E-FFD1-FB6B-7F616CFE0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799244-300F-8A20-A3DB-C6B0BCB29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98DC-A7AF-41B1-93F4-264F3C4D7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078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0B96A3C-E649-963E-49D6-E169AEC32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A0CBC1-3DEA-0523-5747-1AB409A5E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FABF4B-7D6F-8EB3-6053-465261BB84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10433-8B89-4A40-99F1-A438605991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6E313C-2DCB-B7DF-F0BB-4BD49460C8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A9E79E-931F-32AD-24A0-50A3487DA1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C98DC-A7AF-41B1-93F4-264F3C4D7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178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6482" name="Picture 2" descr="89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2024-03-10T21:09:31Z</dcterms:created>
  <dcterms:modified xsi:type="dcterms:W3CDTF">2024-03-10T21:09:31Z</dcterms:modified>
</cp:coreProperties>
</file>