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1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DEB32-AE8C-DA0C-032D-9334026A8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6B2955-2EEE-9069-5685-25616CBE0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CAEBCB-6BDF-DB7A-3028-59FF49C60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73171-18FB-4439-A730-426682982F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AE7CC2-F4ED-291B-92A3-74A701F7C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93AAB1-75FF-0FE8-73C6-2D3B5E557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075A-6718-4D74-8DDF-63D826A2D0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900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4EC998-624C-9957-DE56-B83C6C2AB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C085C8-6443-67B3-E1AF-EB83CE4D4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3C9EAF-F547-7A8B-EE2D-F00D8C5EE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73171-18FB-4439-A730-426682982F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E9C5B2-4EA7-6925-CB27-FC8E425BD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FE751B-BEF9-EE8A-DAA3-DB46E34CA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075A-6718-4D74-8DDF-63D826A2D0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525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A67AA8-F635-6EA9-AB6F-6E878006D8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DAB4FE-7805-5B5F-6341-E24C6DF2B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E73AD2-59C8-4232-DD46-EF8435D9B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73171-18FB-4439-A730-426682982F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99C221-249B-BF64-7DB7-0A3E153B4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C817E8-5C5B-8B35-7D0F-FE7F2677D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075A-6718-4D74-8DDF-63D826A2D0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325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29CA-609A-657D-62CD-3437FFFD6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D045CC-0A17-4312-2CC8-CA9DB25CE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435401-7970-B155-71AE-935639218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73171-18FB-4439-A730-426682982F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D6F2BE-C5A9-9150-3569-66ECD5B9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F56C20-363A-C1F1-9C32-700E5FF8E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075A-6718-4D74-8DDF-63D826A2D0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025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BD3C85-07F5-87B5-0A78-94037589B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E46318-63A4-E3C2-A92B-D00FB1B8E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689442-BB1E-5699-BA89-EDA7895C4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73171-18FB-4439-A730-426682982F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F0D9B2-AEE4-35A4-E07D-B92D04C03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495CE3-85D3-F473-C715-EFABB8261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075A-6718-4D74-8DDF-63D826A2D0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936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FD50D-6999-1CEC-BD17-AFA4696A5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136C79-9502-149C-A84A-2C107AF00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27A882-13F0-DAF2-6955-CAE225AE7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4DDE67-9102-CFB8-1FCC-1AC3CB5FB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73171-18FB-4439-A730-426682982F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3192E7-6DED-587B-63D6-7BD7AC570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DEF3F4-47C8-D94A-DFB9-8C775753F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075A-6718-4D74-8DDF-63D826A2D0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37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E100AD-06A2-91C9-CC5D-C4E755DDB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7A7FEC-3E14-6847-985A-2CFCCA6E0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E16277-FE24-D7BC-3A21-0C3F1EE2B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C22542-5F95-9997-946D-4E63D3F3B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BAC179-5275-2E17-964B-32F43737D4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01EE5E-E772-4A7A-149C-C91BF09FD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73171-18FB-4439-A730-426682982F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A658057-0B29-2B10-0D78-41EA8A7F4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A2BA336-74B5-0C44-96B4-6223AF97E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075A-6718-4D74-8DDF-63D826A2D0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967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E126FC-D48E-2180-0DF0-30A080E44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581A56-D5ED-26C7-DE27-ACD62ED3A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73171-18FB-4439-A730-426682982F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9FAF89-1A9D-11FC-11DB-942CAD23B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DC0803-277D-A365-F7B7-5F430103E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075A-6718-4D74-8DDF-63D826A2D0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09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B8267C-C89F-10ED-1D7D-2269759BF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73171-18FB-4439-A730-426682982F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09F4432-B6C5-B6A5-1E2A-D4FE37B60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A8B9FF-7835-0719-9DC4-B4FF5E1EB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075A-6718-4D74-8DDF-63D826A2D0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779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F5C97-E5C3-2A5D-06BA-DEE7012B7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67BCD6-C5B1-0604-7541-0AF0B9DE7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AD8CF4-5156-924C-92B9-E9F99FBA3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6FF2C1-BBCA-5DF1-2A97-915CEEF73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73171-18FB-4439-A730-426682982F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1E155A-3347-110A-AF9B-77AD5866F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9B99E3-6C9F-0D45-D35C-E2B319612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075A-6718-4D74-8DDF-63D826A2D0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36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5C76A-1B89-24B2-4177-758C31B78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F535D81-6A92-676B-C276-A20F111B26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58F127-03D2-C33B-A953-B8D315FCC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75D34D-5F6C-8891-2CB5-8C9A9377C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73171-18FB-4439-A730-426682982F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A1F26D-7AF3-1D47-4D9C-2CE2EB6A4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822E4C-80CF-7FC3-23CE-1422E4FA4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075A-6718-4D74-8DDF-63D826A2D0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032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BD4616C-2859-132C-F44D-4FEDD71CD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DF898A-4BA3-5650-6F12-5C770FB07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1CA542-DF4A-84FF-9A96-6395E20C1E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73171-18FB-4439-A730-426682982F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31715E-0BEB-6023-8862-C0BB4A7678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072A34-0703-3199-80F4-015D9545E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3075A-6718-4D74-8DDF-63D826A2D0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304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7506" name="Picture 2" descr="8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8531" name="Picture 3" descr="89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8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2024-03-10T21:09:35Z</dcterms:created>
  <dcterms:modified xsi:type="dcterms:W3CDTF">2024-03-10T21:09:35Z</dcterms:modified>
</cp:coreProperties>
</file>